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4"/>
    <p:sldMasterId id="2147483660" r:id="rId5"/>
  </p:sldMasterIdLst>
  <p:notesMasterIdLst>
    <p:notesMasterId r:id="rId18"/>
  </p:notesMasterIdLst>
  <p:handoutMasterIdLst>
    <p:handoutMasterId r:id="rId19"/>
  </p:handoutMasterIdLst>
  <p:sldIdLst>
    <p:sldId id="325" r:id="rId6"/>
    <p:sldId id="371" r:id="rId7"/>
    <p:sldId id="387" r:id="rId8"/>
    <p:sldId id="287" r:id="rId9"/>
    <p:sldId id="444" r:id="rId10"/>
    <p:sldId id="437" r:id="rId11"/>
    <p:sldId id="446" r:id="rId12"/>
    <p:sldId id="435" r:id="rId13"/>
    <p:sldId id="439" r:id="rId14"/>
    <p:sldId id="445" r:id="rId15"/>
    <p:sldId id="443" r:id="rId16"/>
    <p:sldId id="386" r:id="rId17"/>
  </p:sldIdLst>
  <p:sldSz cx="12192000" cy="6858000"/>
  <p:notesSz cx="6797675" cy="9926638"/>
  <p:defaultTextStyle>
    <a:defPPr>
      <a:defRPr lang="en-GB"/>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4252" userDrawn="1">
          <p15:clr>
            <a:srgbClr val="A4A3A4"/>
          </p15:clr>
        </p15:guide>
        <p15:guide id="2" pos="438" userDrawn="1">
          <p15:clr>
            <a:srgbClr val="A4A3A4"/>
          </p15:clr>
        </p15:guide>
      </p15:sldGuideLst>
    </p:ext>
    <p:ext uri="{2D200454-40CA-4A62-9FC3-DE9A4176ACB9}">
      <p15:notesGuideLst xmlns:p15="http://schemas.microsoft.com/office/powerpoint/2012/main">
        <p15:guide id="1" orient="horz" pos="3126" userDrawn="1">
          <p15:clr>
            <a:srgbClr val="A4A3A4"/>
          </p15:clr>
        </p15:guide>
        <p15:guide id="2" pos="2141"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1ADDF"/>
    <a:srgbClr val="001326"/>
    <a:srgbClr val="003366"/>
    <a:srgbClr val="3399CC"/>
    <a:srgbClr val="E6E6E6"/>
    <a:srgbClr val="F8F8F8"/>
    <a:srgbClr val="EAEAEA"/>
    <a:srgbClr val="808080"/>
    <a:srgbClr val="DDDDDD"/>
    <a:srgbClr val="002A5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82290" autoAdjust="0"/>
  </p:normalViewPr>
  <p:slideViewPr>
    <p:cSldViewPr snapToGrid="0">
      <p:cViewPr varScale="1">
        <p:scale>
          <a:sx n="108" d="100"/>
          <a:sy n="108" d="100"/>
        </p:scale>
        <p:origin x="678" y="102"/>
      </p:cViewPr>
      <p:guideLst>
        <p:guide orient="horz" pos="4252"/>
        <p:guide pos="438"/>
      </p:guideLst>
    </p:cSldViewPr>
  </p:slideViewPr>
  <p:notesTextViewPr>
    <p:cViewPr>
      <p:scale>
        <a:sx n="1" d="1"/>
        <a:sy n="1" d="1"/>
      </p:scale>
      <p:origin x="0" y="0"/>
    </p:cViewPr>
  </p:notesTextViewPr>
  <p:sorterViewPr>
    <p:cViewPr varScale="1">
      <p:scale>
        <a:sx n="100" d="100"/>
        <a:sy n="100" d="100"/>
      </p:scale>
      <p:origin x="0" y="0"/>
    </p:cViewPr>
  </p:sorterViewPr>
  <p:notesViewPr>
    <p:cSldViewPr snapToGrid="0">
      <p:cViewPr>
        <p:scale>
          <a:sx n="1" d="2"/>
          <a:sy n="1" d="2"/>
        </p:scale>
        <p:origin x="0" y="0"/>
      </p:cViewPr>
      <p:guideLst>
        <p:guide orient="horz" pos="3126"/>
        <p:guide pos="2141"/>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notesMaster" Target="notesMasters/notesMaster1.xml"/><Relationship Id="rId3" Type="http://schemas.openxmlformats.org/officeDocument/2006/relationships/customXml" Target="../customXml/item3.xml"/><Relationship Id="rId21" Type="http://schemas.openxmlformats.org/officeDocument/2006/relationships/viewProps" Target="viewProps.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tableStyles" Target="tableStyles.xml"/><Relationship Id="rId10" Type="http://schemas.openxmlformats.org/officeDocument/2006/relationships/slide" Target="slides/slide5.xml"/><Relationship Id="rId19" Type="http://schemas.openxmlformats.org/officeDocument/2006/relationships/handoutMaster" Target="handoutMasters/handoutMaster1.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9026" name="Rectangle 2"/>
          <p:cNvSpPr>
            <a:spLocks noGrp="1" noChangeArrowheads="1"/>
          </p:cNvSpPr>
          <p:nvPr>
            <p:ph type="hdr" sz="quarter"/>
          </p:nvPr>
        </p:nvSpPr>
        <p:spPr bwMode="auto">
          <a:xfrm>
            <a:off x="0" y="0"/>
            <a:ext cx="2945660" cy="4960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275" tIns="45638" rIns="91275" bIns="45638" numCol="1" anchor="t" anchorCtr="0" compatLnSpc="1">
            <a:prstTxWarp prst="textNoShape">
              <a:avLst/>
            </a:prstTxWarp>
          </a:bodyPr>
          <a:lstStyle>
            <a:lvl1pPr>
              <a:defRPr sz="1200"/>
            </a:lvl1pPr>
          </a:lstStyle>
          <a:p>
            <a:endParaRPr lang="en-GB" altLang="en-US"/>
          </a:p>
        </p:txBody>
      </p:sp>
      <p:sp>
        <p:nvSpPr>
          <p:cNvPr id="129027" name="Rectangle 3"/>
          <p:cNvSpPr>
            <a:spLocks noGrp="1" noChangeArrowheads="1"/>
          </p:cNvSpPr>
          <p:nvPr>
            <p:ph type="dt" sz="quarter" idx="1"/>
          </p:nvPr>
        </p:nvSpPr>
        <p:spPr bwMode="auto">
          <a:xfrm>
            <a:off x="3850432" y="0"/>
            <a:ext cx="2945660" cy="4960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275" tIns="45638" rIns="91275" bIns="45638" numCol="1" anchor="t" anchorCtr="0" compatLnSpc="1">
            <a:prstTxWarp prst="textNoShape">
              <a:avLst/>
            </a:prstTxWarp>
          </a:bodyPr>
          <a:lstStyle>
            <a:lvl1pPr algn="r">
              <a:defRPr sz="1200"/>
            </a:lvl1pPr>
          </a:lstStyle>
          <a:p>
            <a:endParaRPr lang="en-GB" altLang="en-US"/>
          </a:p>
        </p:txBody>
      </p:sp>
      <p:sp>
        <p:nvSpPr>
          <p:cNvPr id="129028" name="Rectangle 4"/>
          <p:cNvSpPr>
            <a:spLocks noGrp="1" noChangeArrowheads="1"/>
          </p:cNvSpPr>
          <p:nvPr>
            <p:ph type="ftr" sz="quarter" idx="2"/>
          </p:nvPr>
        </p:nvSpPr>
        <p:spPr bwMode="auto">
          <a:xfrm>
            <a:off x="0" y="9428959"/>
            <a:ext cx="2945660" cy="49609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275" tIns="45638" rIns="91275" bIns="45638" numCol="1" anchor="b" anchorCtr="0" compatLnSpc="1">
            <a:prstTxWarp prst="textNoShape">
              <a:avLst/>
            </a:prstTxWarp>
          </a:bodyPr>
          <a:lstStyle>
            <a:lvl1pPr>
              <a:defRPr sz="1200"/>
            </a:lvl1pPr>
          </a:lstStyle>
          <a:p>
            <a:endParaRPr lang="en-GB" altLang="en-US"/>
          </a:p>
        </p:txBody>
      </p:sp>
      <p:sp>
        <p:nvSpPr>
          <p:cNvPr id="129029" name="Rectangle 5"/>
          <p:cNvSpPr>
            <a:spLocks noGrp="1" noChangeArrowheads="1"/>
          </p:cNvSpPr>
          <p:nvPr>
            <p:ph type="sldNum" sz="quarter" idx="3"/>
          </p:nvPr>
        </p:nvSpPr>
        <p:spPr bwMode="auto">
          <a:xfrm>
            <a:off x="3850432" y="9428959"/>
            <a:ext cx="2945660" cy="49609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275" tIns="45638" rIns="91275" bIns="45638" numCol="1" anchor="b" anchorCtr="0" compatLnSpc="1">
            <a:prstTxWarp prst="textNoShape">
              <a:avLst/>
            </a:prstTxWarp>
          </a:bodyPr>
          <a:lstStyle>
            <a:lvl1pPr algn="r">
              <a:defRPr sz="1200"/>
            </a:lvl1pPr>
          </a:lstStyle>
          <a:p>
            <a:fld id="{121F1781-3A95-46D3-AA46-DBA5E5B01120}" type="slidenum">
              <a:rPr lang="en-GB" altLang="en-US"/>
              <a:pPr/>
              <a:t>‹#›</a:t>
            </a:fld>
            <a:endParaRPr lang="en-GB" altLang="en-US"/>
          </a:p>
        </p:txBody>
      </p:sp>
    </p:spTree>
    <p:extLst>
      <p:ext uri="{BB962C8B-B14F-4D97-AF65-F5344CB8AC3E}">
        <p14:creationId xmlns:p14="http://schemas.microsoft.com/office/powerpoint/2010/main" val="148001784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122" name="Rectangle 2"/>
          <p:cNvSpPr>
            <a:spLocks noGrp="1" noChangeArrowheads="1"/>
          </p:cNvSpPr>
          <p:nvPr>
            <p:ph type="hdr" sz="quarter"/>
          </p:nvPr>
        </p:nvSpPr>
        <p:spPr bwMode="auto">
          <a:xfrm>
            <a:off x="0" y="0"/>
            <a:ext cx="2945660" cy="4960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275" tIns="45638" rIns="91275" bIns="45638" numCol="1" anchor="t" anchorCtr="0" compatLnSpc="1">
            <a:prstTxWarp prst="textNoShape">
              <a:avLst/>
            </a:prstTxWarp>
          </a:bodyPr>
          <a:lstStyle>
            <a:lvl1pPr>
              <a:defRPr sz="1200"/>
            </a:lvl1pPr>
          </a:lstStyle>
          <a:p>
            <a:endParaRPr lang="en-GB" altLang="en-US"/>
          </a:p>
        </p:txBody>
      </p:sp>
      <p:sp>
        <p:nvSpPr>
          <p:cNvPr id="5123" name="Rectangle 3"/>
          <p:cNvSpPr>
            <a:spLocks noGrp="1" noChangeArrowheads="1"/>
          </p:cNvSpPr>
          <p:nvPr>
            <p:ph type="dt" idx="1"/>
          </p:nvPr>
        </p:nvSpPr>
        <p:spPr bwMode="auto">
          <a:xfrm>
            <a:off x="3850432" y="0"/>
            <a:ext cx="2945660" cy="4960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275" tIns="45638" rIns="91275" bIns="45638" numCol="1" anchor="t" anchorCtr="0" compatLnSpc="1">
            <a:prstTxWarp prst="textNoShape">
              <a:avLst/>
            </a:prstTxWarp>
          </a:bodyPr>
          <a:lstStyle>
            <a:lvl1pPr algn="r">
              <a:defRPr sz="1200"/>
            </a:lvl1pPr>
          </a:lstStyle>
          <a:p>
            <a:endParaRPr lang="en-GB" altLang="en-US"/>
          </a:p>
        </p:txBody>
      </p:sp>
      <p:sp>
        <p:nvSpPr>
          <p:cNvPr id="5124" name="Rectangle 4"/>
          <p:cNvSpPr>
            <a:spLocks noGrp="1" noRot="1" noChangeAspect="1" noChangeArrowheads="1" noTextEdit="1"/>
          </p:cNvSpPr>
          <p:nvPr>
            <p:ph type="sldImg" idx="2"/>
          </p:nvPr>
        </p:nvSpPr>
        <p:spPr bwMode="auto">
          <a:xfrm>
            <a:off x="92075" y="744538"/>
            <a:ext cx="6615113" cy="3722687"/>
          </a:xfrm>
          <a:prstGeom prst="rect">
            <a:avLst/>
          </a:prstGeom>
          <a:no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5125" name="Rectangle 5"/>
          <p:cNvSpPr>
            <a:spLocks noGrp="1" noChangeArrowheads="1"/>
          </p:cNvSpPr>
          <p:nvPr>
            <p:ph type="body" sz="quarter" idx="3"/>
          </p:nvPr>
        </p:nvSpPr>
        <p:spPr bwMode="auto">
          <a:xfrm>
            <a:off x="679768" y="4715273"/>
            <a:ext cx="5438140" cy="44664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275" tIns="45638" rIns="91275" bIns="45638" numCol="1" anchor="t" anchorCtr="0" compatLnSpc="1">
            <a:prstTxWarp prst="textNoShape">
              <a:avLst/>
            </a:prstTxWarp>
          </a:bodyPr>
          <a:lstStyle/>
          <a:p>
            <a:pPr lvl="0"/>
            <a:r>
              <a:rPr lang="en-GB" altLang="en-US"/>
              <a:t>Click to edit Master text styles</a:t>
            </a:r>
          </a:p>
          <a:p>
            <a:pPr lvl="1"/>
            <a:r>
              <a:rPr lang="en-GB" altLang="en-US"/>
              <a:t>Second level</a:t>
            </a:r>
          </a:p>
          <a:p>
            <a:pPr lvl="2"/>
            <a:r>
              <a:rPr lang="en-GB" altLang="en-US"/>
              <a:t>Third level</a:t>
            </a:r>
          </a:p>
          <a:p>
            <a:pPr lvl="3"/>
            <a:r>
              <a:rPr lang="en-GB" altLang="en-US"/>
              <a:t>Fourth level</a:t>
            </a:r>
          </a:p>
          <a:p>
            <a:pPr lvl="4"/>
            <a:r>
              <a:rPr lang="en-GB" altLang="en-US"/>
              <a:t>Fifth level</a:t>
            </a:r>
          </a:p>
        </p:txBody>
      </p:sp>
      <p:sp>
        <p:nvSpPr>
          <p:cNvPr id="5126" name="Rectangle 6"/>
          <p:cNvSpPr>
            <a:spLocks noGrp="1" noChangeArrowheads="1"/>
          </p:cNvSpPr>
          <p:nvPr>
            <p:ph type="ftr" sz="quarter" idx="4"/>
          </p:nvPr>
        </p:nvSpPr>
        <p:spPr bwMode="auto">
          <a:xfrm>
            <a:off x="0" y="9428959"/>
            <a:ext cx="2945660" cy="49609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275" tIns="45638" rIns="91275" bIns="45638" numCol="1" anchor="b" anchorCtr="0" compatLnSpc="1">
            <a:prstTxWarp prst="textNoShape">
              <a:avLst/>
            </a:prstTxWarp>
          </a:bodyPr>
          <a:lstStyle>
            <a:lvl1pPr>
              <a:defRPr sz="1200"/>
            </a:lvl1pPr>
          </a:lstStyle>
          <a:p>
            <a:endParaRPr lang="en-GB" altLang="en-US"/>
          </a:p>
        </p:txBody>
      </p:sp>
      <p:sp>
        <p:nvSpPr>
          <p:cNvPr id="5127" name="Rectangle 7"/>
          <p:cNvSpPr>
            <a:spLocks noGrp="1" noChangeArrowheads="1"/>
          </p:cNvSpPr>
          <p:nvPr>
            <p:ph type="sldNum" sz="quarter" idx="5"/>
          </p:nvPr>
        </p:nvSpPr>
        <p:spPr bwMode="auto">
          <a:xfrm>
            <a:off x="3850432" y="9428959"/>
            <a:ext cx="2945660" cy="49609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275" tIns="45638" rIns="91275" bIns="45638" numCol="1" anchor="b" anchorCtr="0" compatLnSpc="1">
            <a:prstTxWarp prst="textNoShape">
              <a:avLst/>
            </a:prstTxWarp>
          </a:bodyPr>
          <a:lstStyle>
            <a:lvl1pPr algn="r">
              <a:defRPr sz="1200"/>
            </a:lvl1pPr>
          </a:lstStyle>
          <a:p>
            <a:fld id="{69441419-AE6F-48B4-864E-F1D5EE0BE1DB}" type="slidenum">
              <a:rPr lang="en-GB" altLang="en-US"/>
              <a:pPr/>
              <a:t>‹#›</a:t>
            </a:fld>
            <a:endParaRPr lang="en-GB" altLang="en-US"/>
          </a:p>
        </p:txBody>
      </p:sp>
    </p:spTree>
    <p:extLst>
      <p:ext uri="{BB962C8B-B14F-4D97-AF65-F5344CB8AC3E}">
        <p14:creationId xmlns:p14="http://schemas.microsoft.com/office/powerpoint/2010/main" val="9598967"/>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Arial" charset="0"/>
        <a:ea typeface="+mn-ea"/>
        <a:cs typeface="+mn-cs"/>
      </a:defRPr>
    </a:lvl1pPr>
    <a:lvl2pPr marL="457200" algn="l" rtl="0" fontAlgn="base">
      <a:spcBef>
        <a:spcPct val="30000"/>
      </a:spcBef>
      <a:spcAft>
        <a:spcPct val="0"/>
      </a:spcAft>
      <a:defRPr sz="1200" kern="1200">
        <a:solidFill>
          <a:schemeClr val="tx1"/>
        </a:solidFill>
        <a:latin typeface="Arial" charset="0"/>
        <a:ea typeface="+mn-ea"/>
        <a:cs typeface="+mn-cs"/>
      </a:defRPr>
    </a:lvl2pPr>
    <a:lvl3pPr marL="914400" algn="l" rtl="0" fontAlgn="base">
      <a:spcBef>
        <a:spcPct val="30000"/>
      </a:spcBef>
      <a:spcAft>
        <a:spcPct val="0"/>
      </a:spcAft>
      <a:defRPr sz="1200" kern="1200">
        <a:solidFill>
          <a:schemeClr val="tx1"/>
        </a:solidFill>
        <a:latin typeface="Arial" charset="0"/>
        <a:ea typeface="+mn-ea"/>
        <a:cs typeface="+mn-cs"/>
      </a:defRPr>
    </a:lvl3pPr>
    <a:lvl4pPr marL="1371600" algn="l" rtl="0" fontAlgn="base">
      <a:spcBef>
        <a:spcPct val="30000"/>
      </a:spcBef>
      <a:spcAft>
        <a:spcPct val="0"/>
      </a:spcAft>
      <a:defRPr sz="1200" kern="1200">
        <a:solidFill>
          <a:schemeClr val="tx1"/>
        </a:solidFill>
        <a:latin typeface="Arial" charset="0"/>
        <a:ea typeface="+mn-ea"/>
        <a:cs typeface="+mn-cs"/>
      </a:defRPr>
    </a:lvl4pPr>
    <a:lvl5pPr marL="1828800" algn="l" rtl="0" fontAlgn="base">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69441419-AE6F-48B4-864E-F1D5EE0BE1DB}" type="slidenum">
              <a:rPr lang="en-GB" altLang="en-US" smtClean="0"/>
              <a:pPr/>
              <a:t>4</a:t>
            </a:fld>
            <a:endParaRPr lang="en-GB" altLang="en-US" dirty="0"/>
          </a:p>
        </p:txBody>
      </p:sp>
    </p:spTree>
    <p:extLst>
      <p:ext uri="{BB962C8B-B14F-4D97-AF65-F5344CB8AC3E}">
        <p14:creationId xmlns:p14="http://schemas.microsoft.com/office/powerpoint/2010/main" val="2894323031"/>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wmf"/><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3.wmf"/><Relationship Id="rId1" Type="http://schemas.openxmlformats.org/officeDocument/2006/relationships/slideMaster" Target="../slideMasters/slideMaster2.xml"/><Relationship Id="rId5" Type="http://schemas.openxmlformats.org/officeDocument/2006/relationships/image" Target="../media/image5.jpeg"/><Relationship Id="rId4" Type="http://schemas.openxmlformats.org/officeDocument/2006/relationships/image" Target="../media/image4.png"/></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CORPORATE Colour Title Slide">
    <p:spTree>
      <p:nvGrpSpPr>
        <p:cNvPr id="1" name=""/>
        <p:cNvGrpSpPr/>
        <p:nvPr/>
      </p:nvGrpSpPr>
      <p:grpSpPr>
        <a:xfrm>
          <a:off x="0" y="0"/>
          <a:ext cx="0" cy="0"/>
          <a:chOff x="0" y="0"/>
          <a:chExt cx="0" cy="0"/>
        </a:xfrm>
      </p:grpSpPr>
      <p:sp>
        <p:nvSpPr>
          <p:cNvPr id="14" name="Rectangle 13"/>
          <p:cNvSpPr/>
          <p:nvPr userDrawn="1"/>
        </p:nvSpPr>
        <p:spPr>
          <a:xfrm>
            <a:off x="0" y="0"/>
            <a:ext cx="12192000" cy="6858000"/>
          </a:xfrm>
          <a:prstGeom prst="rect">
            <a:avLst/>
          </a:prstGeom>
          <a:solidFill>
            <a:srgbClr val="103E6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2" name="Group 1"/>
          <p:cNvGrpSpPr/>
          <p:nvPr userDrawn="1"/>
        </p:nvGrpSpPr>
        <p:grpSpPr>
          <a:xfrm>
            <a:off x="0" y="5872232"/>
            <a:ext cx="12213712" cy="1031490"/>
            <a:chOff x="0" y="5872232"/>
            <a:chExt cx="12213712" cy="1031490"/>
          </a:xfrm>
        </p:grpSpPr>
        <p:sp>
          <p:nvSpPr>
            <p:cNvPr id="16" name="Freeform 6"/>
            <p:cNvSpPr>
              <a:spLocks/>
            </p:cNvSpPr>
            <p:nvPr userDrawn="1"/>
          </p:nvSpPr>
          <p:spPr bwMode="auto">
            <a:xfrm>
              <a:off x="8840326" y="5872232"/>
              <a:ext cx="3373386" cy="251334"/>
            </a:xfrm>
            <a:custGeom>
              <a:avLst/>
              <a:gdLst>
                <a:gd name="T0" fmla="*/ 0 w 1423"/>
                <a:gd name="T1" fmla="*/ 80 h 80"/>
                <a:gd name="T2" fmla="*/ 1423 w 1423"/>
                <a:gd name="T3" fmla="*/ 80 h 80"/>
                <a:gd name="T4" fmla="*/ 1423 w 1423"/>
                <a:gd name="T5" fmla="*/ 0 h 80"/>
                <a:gd name="T6" fmla="*/ 80 w 1423"/>
                <a:gd name="T7" fmla="*/ 0 h 80"/>
                <a:gd name="T8" fmla="*/ 0 w 1423"/>
                <a:gd name="T9" fmla="*/ 80 h 80"/>
                <a:gd name="connsiteX0" fmla="*/ 0 w 13498"/>
                <a:gd name="connsiteY0" fmla="*/ 10000 h 10000"/>
                <a:gd name="connsiteX1" fmla="*/ 10000 w 13498"/>
                <a:gd name="connsiteY1" fmla="*/ 10000 h 10000"/>
                <a:gd name="connsiteX2" fmla="*/ 13498 w 13498"/>
                <a:gd name="connsiteY2" fmla="*/ 0 h 10000"/>
                <a:gd name="connsiteX3" fmla="*/ 562 w 13498"/>
                <a:gd name="connsiteY3" fmla="*/ 0 h 10000"/>
                <a:gd name="connsiteX4" fmla="*/ 0 w 13498"/>
                <a:gd name="connsiteY4" fmla="*/ 10000 h 10000"/>
                <a:gd name="connsiteX0" fmla="*/ 0 w 13498"/>
                <a:gd name="connsiteY0" fmla="*/ 10000 h 10000"/>
                <a:gd name="connsiteX1" fmla="*/ 13484 w 13498"/>
                <a:gd name="connsiteY1" fmla="*/ 10000 h 10000"/>
                <a:gd name="connsiteX2" fmla="*/ 13498 w 13498"/>
                <a:gd name="connsiteY2" fmla="*/ 0 h 10000"/>
                <a:gd name="connsiteX3" fmla="*/ 562 w 13498"/>
                <a:gd name="connsiteY3" fmla="*/ 0 h 10000"/>
                <a:gd name="connsiteX4" fmla="*/ 0 w 13498"/>
                <a:gd name="connsiteY4" fmla="*/ 10000 h 10000"/>
                <a:gd name="connsiteX0" fmla="*/ 0 w 13499"/>
                <a:gd name="connsiteY0" fmla="*/ 10000 h 10771"/>
                <a:gd name="connsiteX1" fmla="*/ 13498 w 13499"/>
                <a:gd name="connsiteY1" fmla="*/ 10771 h 10771"/>
                <a:gd name="connsiteX2" fmla="*/ 13498 w 13499"/>
                <a:gd name="connsiteY2" fmla="*/ 0 h 10771"/>
                <a:gd name="connsiteX3" fmla="*/ 562 w 13499"/>
                <a:gd name="connsiteY3" fmla="*/ 0 h 10771"/>
                <a:gd name="connsiteX4" fmla="*/ 0 w 13499"/>
                <a:gd name="connsiteY4" fmla="*/ 10000 h 10771"/>
                <a:gd name="connsiteX0" fmla="*/ 0 w 13499"/>
                <a:gd name="connsiteY0" fmla="*/ 18813 h 19584"/>
                <a:gd name="connsiteX1" fmla="*/ 13498 w 13499"/>
                <a:gd name="connsiteY1" fmla="*/ 19584 h 19584"/>
                <a:gd name="connsiteX2" fmla="*/ 13498 w 13499"/>
                <a:gd name="connsiteY2" fmla="*/ 8813 h 19584"/>
                <a:gd name="connsiteX3" fmla="*/ 1057 w 13499"/>
                <a:gd name="connsiteY3" fmla="*/ 0 h 19584"/>
                <a:gd name="connsiteX4" fmla="*/ 0 w 13499"/>
                <a:gd name="connsiteY4" fmla="*/ 18813 h 19584"/>
                <a:gd name="connsiteX0" fmla="*/ 0 w 13498"/>
                <a:gd name="connsiteY0" fmla="*/ 18813 h 19584"/>
                <a:gd name="connsiteX1" fmla="*/ 13498 w 13498"/>
                <a:gd name="connsiteY1" fmla="*/ 19584 h 19584"/>
                <a:gd name="connsiteX2" fmla="*/ 13487 w 13498"/>
                <a:gd name="connsiteY2" fmla="*/ 188 h 19584"/>
                <a:gd name="connsiteX3" fmla="*/ 1057 w 13498"/>
                <a:gd name="connsiteY3" fmla="*/ 0 h 19584"/>
                <a:gd name="connsiteX4" fmla="*/ 0 w 13498"/>
                <a:gd name="connsiteY4" fmla="*/ 18813 h 19584"/>
                <a:gd name="connsiteX0" fmla="*/ 0 w 13993"/>
                <a:gd name="connsiteY0" fmla="*/ 18813 h 19584"/>
                <a:gd name="connsiteX1" fmla="*/ 13498 w 13993"/>
                <a:gd name="connsiteY1" fmla="*/ 19584 h 19584"/>
                <a:gd name="connsiteX2" fmla="*/ 13993 w 13993"/>
                <a:gd name="connsiteY2" fmla="*/ 188 h 19584"/>
                <a:gd name="connsiteX3" fmla="*/ 1057 w 13993"/>
                <a:gd name="connsiteY3" fmla="*/ 0 h 19584"/>
                <a:gd name="connsiteX4" fmla="*/ 0 w 13993"/>
                <a:gd name="connsiteY4" fmla="*/ 18813 h 19584"/>
                <a:gd name="connsiteX0" fmla="*/ 0 w 13993"/>
                <a:gd name="connsiteY0" fmla="*/ 18813 h 19584"/>
                <a:gd name="connsiteX1" fmla="*/ 13959 w 13993"/>
                <a:gd name="connsiteY1" fmla="*/ 19584 h 19584"/>
                <a:gd name="connsiteX2" fmla="*/ 13993 w 13993"/>
                <a:gd name="connsiteY2" fmla="*/ 188 h 19584"/>
                <a:gd name="connsiteX3" fmla="*/ 1057 w 13993"/>
                <a:gd name="connsiteY3" fmla="*/ 0 h 19584"/>
                <a:gd name="connsiteX4" fmla="*/ 0 w 13993"/>
                <a:gd name="connsiteY4" fmla="*/ 18813 h 19584"/>
                <a:gd name="connsiteX0" fmla="*/ 0 w 14933"/>
                <a:gd name="connsiteY0" fmla="*/ 18822 h 19593"/>
                <a:gd name="connsiteX1" fmla="*/ 13959 w 14933"/>
                <a:gd name="connsiteY1" fmla="*/ 19593 h 19593"/>
                <a:gd name="connsiteX2" fmla="*/ 14933 w 14933"/>
                <a:gd name="connsiteY2" fmla="*/ 0 h 19593"/>
                <a:gd name="connsiteX3" fmla="*/ 1057 w 14933"/>
                <a:gd name="connsiteY3" fmla="*/ 9 h 19593"/>
                <a:gd name="connsiteX4" fmla="*/ 0 w 14933"/>
                <a:gd name="connsiteY4" fmla="*/ 18822 h 19593"/>
                <a:gd name="connsiteX0" fmla="*/ 0 w 14933"/>
                <a:gd name="connsiteY0" fmla="*/ 18822 h 19790"/>
                <a:gd name="connsiteX1" fmla="*/ 14932 w 14933"/>
                <a:gd name="connsiteY1" fmla="*/ 19790 h 19790"/>
                <a:gd name="connsiteX2" fmla="*/ 14933 w 14933"/>
                <a:gd name="connsiteY2" fmla="*/ 0 h 19790"/>
                <a:gd name="connsiteX3" fmla="*/ 1057 w 14933"/>
                <a:gd name="connsiteY3" fmla="*/ 9 h 19790"/>
                <a:gd name="connsiteX4" fmla="*/ 0 w 14933"/>
                <a:gd name="connsiteY4" fmla="*/ 18822 h 197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933" h="19790">
                  <a:moveTo>
                    <a:pt x="0" y="18822"/>
                  </a:moveTo>
                  <a:lnTo>
                    <a:pt x="14932" y="19790"/>
                  </a:lnTo>
                  <a:cubicBezTo>
                    <a:pt x="14937" y="16457"/>
                    <a:pt x="14928" y="3333"/>
                    <a:pt x="14933" y="0"/>
                  </a:cubicBezTo>
                  <a:lnTo>
                    <a:pt x="1057" y="9"/>
                  </a:lnTo>
                  <a:cubicBezTo>
                    <a:pt x="870" y="3342"/>
                    <a:pt x="187" y="15489"/>
                    <a:pt x="0" y="18822"/>
                  </a:cubicBez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7" name="Rectangle 16"/>
            <p:cNvSpPr/>
            <p:nvPr userDrawn="1"/>
          </p:nvSpPr>
          <p:spPr>
            <a:xfrm>
              <a:off x="0" y="6060562"/>
              <a:ext cx="12202856" cy="84316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18" name="Rectangle 17"/>
          <p:cNvSpPr/>
          <p:nvPr userDrawn="1"/>
        </p:nvSpPr>
        <p:spPr>
          <a:xfrm>
            <a:off x="10547823" y="-45721"/>
            <a:ext cx="1309850" cy="1427201"/>
          </a:xfrm>
          <a:prstGeom prst="rect">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9" name="Picture 1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708784" y="209994"/>
            <a:ext cx="995412" cy="1010051"/>
          </a:xfrm>
          <a:prstGeom prst="rect">
            <a:avLst/>
          </a:prstGeom>
        </p:spPr>
      </p:pic>
      <p:sp>
        <p:nvSpPr>
          <p:cNvPr id="20" name="TextBox 19"/>
          <p:cNvSpPr txBox="1"/>
          <p:nvPr userDrawn="1"/>
        </p:nvSpPr>
        <p:spPr>
          <a:xfrm>
            <a:off x="8933440" y="434230"/>
            <a:ext cx="1434098" cy="877163"/>
          </a:xfrm>
          <a:prstGeom prst="rect">
            <a:avLst/>
          </a:prstGeom>
          <a:noFill/>
        </p:spPr>
        <p:txBody>
          <a:bodyPr wrap="square" rtlCol="0">
            <a:spAutoFit/>
          </a:bodyPr>
          <a:lstStyle/>
          <a:p>
            <a:pPr marL="0" marR="0" indent="0" algn="r" defTabSz="914400" rtl="0" eaLnBrk="1" fontAlgn="auto" latinLnBrk="0" hangingPunct="1">
              <a:lnSpc>
                <a:spcPct val="100000"/>
              </a:lnSpc>
              <a:spcBef>
                <a:spcPts val="0"/>
              </a:spcBef>
              <a:spcAft>
                <a:spcPts val="0"/>
              </a:spcAft>
              <a:buClrTx/>
              <a:buSzTx/>
              <a:buFontTx/>
              <a:buNone/>
              <a:tabLst/>
              <a:defRPr/>
            </a:pPr>
            <a:r>
              <a:rPr lang="en-US" sz="1700" kern="1200">
                <a:solidFill>
                  <a:schemeClr val="bg1"/>
                </a:solidFill>
                <a:effectLst/>
                <a:latin typeface="+mn-lt"/>
                <a:ea typeface="+mn-ea"/>
                <a:cs typeface="+mn-cs"/>
              </a:rPr>
              <a:t>Supporting European </a:t>
            </a:r>
            <a:br>
              <a:rPr lang="en-US" sz="1700" kern="1200">
                <a:solidFill>
                  <a:schemeClr val="bg1"/>
                </a:solidFill>
                <a:effectLst/>
                <a:latin typeface="+mn-lt"/>
                <a:ea typeface="+mn-ea"/>
                <a:cs typeface="+mn-cs"/>
              </a:rPr>
            </a:br>
            <a:r>
              <a:rPr lang="en-US" sz="1700" kern="1200">
                <a:solidFill>
                  <a:schemeClr val="bg1"/>
                </a:solidFill>
                <a:effectLst/>
                <a:latin typeface="+mn-lt"/>
                <a:ea typeface="+mn-ea"/>
                <a:cs typeface="+mn-cs"/>
              </a:rPr>
              <a:t>Aviation</a:t>
            </a:r>
          </a:p>
        </p:txBody>
      </p:sp>
      <p:pic>
        <p:nvPicPr>
          <p:cNvPr id="21" name="Picture 20"/>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9213990" y="6084774"/>
            <a:ext cx="2664401" cy="632609"/>
          </a:xfrm>
          <a:prstGeom prst="rect">
            <a:avLst/>
          </a:prstGeom>
        </p:spPr>
      </p:pic>
      <p:sp>
        <p:nvSpPr>
          <p:cNvPr id="3074" name="Rectangle 2"/>
          <p:cNvSpPr>
            <a:spLocks noGrp="1" noChangeArrowheads="1"/>
          </p:cNvSpPr>
          <p:nvPr userDrawn="1">
            <p:ph type="ctrTitle"/>
          </p:nvPr>
        </p:nvSpPr>
        <p:spPr>
          <a:xfrm>
            <a:off x="320040" y="1220046"/>
            <a:ext cx="9124528" cy="2208956"/>
          </a:xfrm>
        </p:spPr>
        <p:txBody>
          <a:bodyPr lIns="0" tIns="0" rIns="0" bIns="0" anchor="b"/>
          <a:lstStyle>
            <a:lvl1pPr>
              <a:defRPr sz="4000">
                <a:solidFill>
                  <a:schemeClr val="bg1"/>
                </a:solidFill>
              </a:defRPr>
            </a:lvl1pPr>
          </a:lstStyle>
          <a:p>
            <a:pPr lvl="0"/>
            <a:r>
              <a:rPr lang="en-US" altLang="en-US" noProof="0"/>
              <a:t>Click to edit Master title style</a:t>
            </a:r>
            <a:endParaRPr lang="en-GB" altLang="en-US" noProof="0"/>
          </a:p>
        </p:txBody>
      </p:sp>
      <p:sp>
        <p:nvSpPr>
          <p:cNvPr id="3075" name="Rectangle 3"/>
          <p:cNvSpPr>
            <a:spLocks noGrp="1" noChangeArrowheads="1"/>
          </p:cNvSpPr>
          <p:nvPr userDrawn="1">
            <p:ph type="subTitle" idx="1"/>
          </p:nvPr>
        </p:nvSpPr>
        <p:spPr>
          <a:xfrm>
            <a:off x="320040" y="3429001"/>
            <a:ext cx="9124528" cy="900113"/>
          </a:xfrm>
          <a:noFill/>
        </p:spPr>
        <p:txBody>
          <a:bodyPr lIns="0" tIns="72000" rIns="0" bIns="0" anchor="t" anchorCtr="0"/>
          <a:lstStyle>
            <a:lvl1pPr marL="0" indent="0">
              <a:buFont typeface="Wingdings" pitchFamily="2" charset="2"/>
              <a:buNone/>
              <a:defRPr sz="3200">
                <a:solidFill>
                  <a:schemeClr val="bg1"/>
                </a:solidFill>
              </a:defRPr>
            </a:lvl1pPr>
          </a:lstStyle>
          <a:p>
            <a:pPr lvl="0"/>
            <a:r>
              <a:rPr lang="en-US" altLang="en-US" noProof="0"/>
              <a:t>Click to edit Master subtitle style</a:t>
            </a:r>
            <a:endParaRPr lang="en-GB" altLang="en-US" noProof="0"/>
          </a:p>
        </p:txBody>
      </p:sp>
    </p:spTree>
  </p:cSld>
  <p:clrMapOvr>
    <a:masterClrMapping/>
  </p:clrMapOvr>
  <p:transition>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hasCustomPrompt="1"/>
          </p:nvPr>
        </p:nvSpPr>
        <p:spPr>
          <a:xfrm>
            <a:off x="8839200" y="477839"/>
            <a:ext cx="1562100" cy="5640387"/>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609600" y="477839"/>
            <a:ext cx="8026400" cy="5640387"/>
          </a:xfrm>
          <a:effectLst/>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Footer Placeholder 3"/>
          <p:cNvSpPr>
            <a:spLocks noGrp="1"/>
          </p:cNvSpPr>
          <p:nvPr>
            <p:ph type="ftr" sz="quarter" idx="10"/>
          </p:nvPr>
        </p:nvSpPr>
        <p:spPr/>
        <p:txBody>
          <a:bodyPr/>
          <a:lstStyle>
            <a:lvl1pPr>
              <a:defRPr/>
            </a:lvl1pPr>
          </a:lstStyle>
          <a:p>
            <a:r>
              <a:rPr lang="en-GB" altLang="en-US"/>
              <a:t>enter your presentation title</a:t>
            </a:r>
          </a:p>
        </p:txBody>
      </p:sp>
      <p:sp>
        <p:nvSpPr>
          <p:cNvPr id="5" name="Slide Number Placeholder 4"/>
          <p:cNvSpPr>
            <a:spLocks noGrp="1"/>
          </p:cNvSpPr>
          <p:nvPr>
            <p:ph type="sldNum" sz="quarter" idx="11"/>
          </p:nvPr>
        </p:nvSpPr>
        <p:spPr/>
        <p:txBody>
          <a:bodyPr/>
          <a:lstStyle>
            <a:lvl1pPr>
              <a:defRPr/>
            </a:lvl1pPr>
          </a:lstStyle>
          <a:p>
            <a:fld id="{BD298660-F4BC-4BD2-8591-243B8BBDC098}" type="slidenum">
              <a:rPr lang="en-GB" altLang="en-US"/>
              <a:pPr/>
              <a:t>‹#›</a:t>
            </a:fld>
            <a:endParaRPr lang="en-GB" altLang="en-US"/>
          </a:p>
        </p:txBody>
      </p:sp>
    </p:spTree>
    <p:extLst>
      <p:ext uri="{BB962C8B-B14F-4D97-AF65-F5344CB8AC3E}">
        <p14:creationId xmlns:p14="http://schemas.microsoft.com/office/powerpoint/2010/main" val="206688486"/>
      </p:ext>
    </p:extLst>
  </p:cSld>
  <p:clrMapOvr>
    <a:masterClrMapping/>
  </p:clrMapOvr>
  <p:transition>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userDrawn="1">
  <p:cSld name="CORPORATE Colour Title Slide">
    <p:spTree>
      <p:nvGrpSpPr>
        <p:cNvPr id="1" name=""/>
        <p:cNvGrpSpPr/>
        <p:nvPr/>
      </p:nvGrpSpPr>
      <p:grpSpPr>
        <a:xfrm>
          <a:off x="0" y="0"/>
          <a:ext cx="0" cy="0"/>
          <a:chOff x="0" y="0"/>
          <a:chExt cx="0" cy="0"/>
        </a:xfrm>
      </p:grpSpPr>
      <p:sp>
        <p:nvSpPr>
          <p:cNvPr id="20" name="TextBox 19"/>
          <p:cNvSpPr txBox="1"/>
          <p:nvPr userDrawn="1"/>
        </p:nvSpPr>
        <p:spPr>
          <a:xfrm>
            <a:off x="8933440" y="434230"/>
            <a:ext cx="1434098" cy="877163"/>
          </a:xfrm>
          <a:prstGeom prst="rect">
            <a:avLst/>
          </a:prstGeom>
          <a:noFill/>
        </p:spPr>
        <p:txBody>
          <a:bodyPr wrap="square" rtlCol="0">
            <a:spAutoFit/>
          </a:bodyPr>
          <a:lstStyle/>
          <a:p>
            <a:pPr marL="0" marR="0" indent="0" algn="r" defTabSz="914400" rtl="0" eaLnBrk="1" fontAlgn="auto" latinLnBrk="0" hangingPunct="1">
              <a:lnSpc>
                <a:spcPct val="100000"/>
              </a:lnSpc>
              <a:spcBef>
                <a:spcPts val="0"/>
              </a:spcBef>
              <a:spcAft>
                <a:spcPts val="0"/>
              </a:spcAft>
              <a:buClrTx/>
              <a:buSzTx/>
              <a:buFontTx/>
              <a:buNone/>
              <a:tabLst/>
              <a:defRPr/>
            </a:pPr>
            <a:r>
              <a:rPr lang="en-US" sz="1700" kern="1200" dirty="0">
                <a:solidFill>
                  <a:schemeClr val="bg1"/>
                </a:solidFill>
                <a:effectLst/>
                <a:latin typeface="+mn-lt"/>
                <a:ea typeface="+mn-ea"/>
                <a:cs typeface="+mn-cs"/>
              </a:rPr>
              <a:t>Supporting European </a:t>
            </a:r>
            <a:br>
              <a:rPr lang="en-US" sz="1700" kern="1200" dirty="0">
                <a:solidFill>
                  <a:schemeClr val="bg1"/>
                </a:solidFill>
                <a:effectLst/>
                <a:latin typeface="+mn-lt"/>
                <a:ea typeface="+mn-ea"/>
                <a:cs typeface="+mn-cs"/>
              </a:rPr>
            </a:br>
            <a:r>
              <a:rPr lang="en-US" sz="1700" kern="1200" dirty="0">
                <a:solidFill>
                  <a:schemeClr val="bg1"/>
                </a:solidFill>
                <a:effectLst/>
                <a:latin typeface="+mn-lt"/>
                <a:ea typeface="+mn-ea"/>
                <a:cs typeface="+mn-cs"/>
              </a:rPr>
              <a:t>Aviation</a:t>
            </a:r>
          </a:p>
        </p:txBody>
      </p:sp>
      <p:pic>
        <p:nvPicPr>
          <p:cNvPr id="21" name="Picture 20"/>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213990" y="6084774"/>
            <a:ext cx="2664401" cy="632609"/>
          </a:xfrm>
          <a:prstGeom prst="rect">
            <a:avLst/>
          </a:prstGeom>
        </p:spPr>
      </p:pic>
      <p:pic>
        <p:nvPicPr>
          <p:cNvPr id="12" name="Picture 11"/>
          <p:cNvPicPr>
            <a:picLocks noChangeAspect="1"/>
          </p:cNvPicPr>
          <p:nvPr userDrawn="1"/>
        </p:nvPicPr>
        <p:blipFill rotWithShape="1">
          <a:blip r:embed="rId3" cstate="print">
            <a:extLst>
              <a:ext uri="{28A0092B-C50C-407E-A947-70E740481C1C}">
                <a14:useLocalDpi xmlns:a14="http://schemas.microsoft.com/office/drawing/2010/main" val="0"/>
              </a:ext>
            </a:extLst>
          </a:blip>
          <a:srcRect l="255" t="4612" r="1968" b="2420"/>
          <a:stretch/>
        </p:blipFill>
        <p:spPr>
          <a:xfrm>
            <a:off x="-1" y="1"/>
            <a:ext cx="12280605" cy="6858000"/>
          </a:xfrm>
          <a:prstGeom prst="rect">
            <a:avLst/>
          </a:prstGeom>
        </p:spPr>
      </p:pic>
      <p:sp>
        <p:nvSpPr>
          <p:cNvPr id="13" name="Rectangle 12"/>
          <p:cNvSpPr/>
          <p:nvPr userDrawn="1"/>
        </p:nvSpPr>
        <p:spPr>
          <a:xfrm>
            <a:off x="0" y="0"/>
            <a:ext cx="12280604" cy="6509182"/>
          </a:xfrm>
          <a:prstGeom prst="rect">
            <a:avLst/>
          </a:prstGeom>
          <a:gradFill flip="none" rotWithShape="1">
            <a:gsLst>
              <a:gs pos="71000">
                <a:schemeClr val="tx1">
                  <a:alpha val="0"/>
                </a:schemeClr>
              </a:gs>
              <a:gs pos="12000">
                <a:schemeClr val="tx1">
                  <a:lumMod val="0"/>
                </a:schemeClr>
              </a:gs>
              <a:gs pos="100000">
                <a:schemeClr val="bg1">
                  <a:alpha val="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Freeform 6"/>
          <p:cNvSpPr>
            <a:spLocks/>
          </p:cNvSpPr>
          <p:nvPr userDrawn="1"/>
        </p:nvSpPr>
        <p:spPr bwMode="auto">
          <a:xfrm>
            <a:off x="8840325" y="5864290"/>
            <a:ext cx="3440277" cy="224439"/>
          </a:xfrm>
          <a:custGeom>
            <a:avLst/>
            <a:gdLst>
              <a:gd name="T0" fmla="*/ 0 w 1423"/>
              <a:gd name="T1" fmla="*/ 80 h 80"/>
              <a:gd name="T2" fmla="*/ 1423 w 1423"/>
              <a:gd name="T3" fmla="*/ 80 h 80"/>
              <a:gd name="T4" fmla="*/ 1423 w 1423"/>
              <a:gd name="T5" fmla="*/ 0 h 80"/>
              <a:gd name="T6" fmla="*/ 80 w 1423"/>
              <a:gd name="T7" fmla="*/ 0 h 80"/>
              <a:gd name="T8" fmla="*/ 0 w 1423"/>
              <a:gd name="T9" fmla="*/ 80 h 80"/>
              <a:gd name="connsiteX0" fmla="*/ 0 w 13498"/>
              <a:gd name="connsiteY0" fmla="*/ 10000 h 10000"/>
              <a:gd name="connsiteX1" fmla="*/ 10000 w 13498"/>
              <a:gd name="connsiteY1" fmla="*/ 10000 h 10000"/>
              <a:gd name="connsiteX2" fmla="*/ 13498 w 13498"/>
              <a:gd name="connsiteY2" fmla="*/ 0 h 10000"/>
              <a:gd name="connsiteX3" fmla="*/ 562 w 13498"/>
              <a:gd name="connsiteY3" fmla="*/ 0 h 10000"/>
              <a:gd name="connsiteX4" fmla="*/ 0 w 13498"/>
              <a:gd name="connsiteY4" fmla="*/ 10000 h 10000"/>
              <a:gd name="connsiteX0" fmla="*/ 0 w 13498"/>
              <a:gd name="connsiteY0" fmla="*/ 10000 h 10000"/>
              <a:gd name="connsiteX1" fmla="*/ 13484 w 13498"/>
              <a:gd name="connsiteY1" fmla="*/ 10000 h 10000"/>
              <a:gd name="connsiteX2" fmla="*/ 13498 w 13498"/>
              <a:gd name="connsiteY2" fmla="*/ 0 h 10000"/>
              <a:gd name="connsiteX3" fmla="*/ 562 w 13498"/>
              <a:gd name="connsiteY3" fmla="*/ 0 h 10000"/>
              <a:gd name="connsiteX4" fmla="*/ 0 w 13498"/>
              <a:gd name="connsiteY4" fmla="*/ 10000 h 10000"/>
              <a:gd name="connsiteX0" fmla="*/ 0 w 13499"/>
              <a:gd name="connsiteY0" fmla="*/ 10000 h 10771"/>
              <a:gd name="connsiteX1" fmla="*/ 13498 w 13499"/>
              <a:gd name="connsiteY1" fmla="*/ 10771 h 10771"/>
              <a:gd name="connsiteX2" fmla="*/ 13498 w 13499"/>
              <a:gd name="connsiteY2" fmla="*/ 0 h 10771"/>
              <a:gd name="connsiteX3" fmla="*/ 562 w 13499"/>
              <a:gd name="connsiteY3" fmla="*/ 0 h 10771"/>
              <a:gd name="connsiteX4" fmla="*/ 0 w 13499"/>
              <a:gd name="connsiteY4" fmla="*/ 10000 h 10771"/>
              <a:gd name="connsiteX0" fmla="*/ 0 w 13499"/>
              <a:gd name="connsiteY0" fmla="*/ 18813 h 19584"/>
              <a:gd name="connsiteX1" fmla="*/ 13498 w 13499"/>
              <a:gd name="connsiteY1" fmla="*/ 19584 h 19584"/>
              <a:gd name="connsiteX2" fmla="*/ 13498 w 13499"/>
              <a:gd name="connsiteY2" fmla="*/ 8813 h 19584"/>
              <a:gd name="connsiteX3" fmla="*/ 1057 w 13499"/>
              <a:gd name="connsiteY3" fmla="*/ 0 h 19584"/>
              <a:gd name="connsiteX4" fmla="*/ 0 w 13499"/>
              <a:gd name="connsiteY4" fmla="*/ 18813 h 19584"/>
              <a:gd name="connsiteX0" fmla="*/ 0 w 13498"/>
              <a:gd name="connsiteY0" fmla="*/ 18813 h 19584"/>
              <a:gd name="connsiteX1" fmla="*/ 13498 w 13498"/>
              <a:gd name="connsiteY1" fmla="*/ 19584 h 19584"/>
              <a:gd name="connsiteX2" fmla="*/ 13487 w 13498"/>
              <a:gd name="connsiteY2" fmla="*/ 188 h 19584"/>
              <a:gd name="connsiteX3" fmla="*/ 1057 w 13498"/>
              <a:gd name="connsiteY3" fmla="*/ 0 h 19584"/>
              <a:gd name="connsiteX4" fmla="*/ 0 w 13498"/>
              <a:gd name="connsiteY4" fmla="*/ 18813 h 19584"/>
              <a:gd name="connsiteX0" fmla="*/ 0 w 13993"/>
              <a:gd name="connsiteY0" fmla="*/ 18813 h 19584"/>
              <a:gd name="connsiteX1" fmla="*/ 13498 w 13993"/>
              <a:gd name="connsiteY1" fmla="*/ 19584 h 19584"/>
              <a:gd name="connsiteX2" fmla="*/ 13993 w 13993"/>
              <a:gd name="connsiteY2" fmla="*/ 188 h 19584"/>
              <a:gd name="connsiteX3" fmla="*/ 1057 w 13993"/>
              <a:gd name="connsiteY3" fmla="*/ 0 h 19584"/>
              <a:gd name="connsiteX4" fmla="*/ 0 w 13993"/>
              <a:gd name="connsiteY4" fmla="*/ 18813 h 19584"/>
              <a:gd name="connsiteX0" fmla="*/ 0 w 13993"/>
              <a:gd name="connsiteY0" fmla="*/ 18813 h 19584"/>
              <a:gd name="connsiteX1" fmla="*/ 13959 w 13993"/>
              <a:gd name="connsiteY1" fmla="*/ 19584 h 19584"/>
              <a:gd name="connsiteX2" fmla="*/ 13993 w 13993"/>
              <a:gd name="connsiteY2" fmla="*/ 188 h 19584"/>
              <a:gd name="connsiteX3" fmla="*/ 1057 w 13993"/>
              <a:gd name="connsiteY3" fmla="*/ 0 h 19584"/>
              <a:gd name="connsiteX4" fmla="*/ 0 w 13993"/>
              <a:gd name="connsiteY4" fmla="*/ 18813 h 19584"/>
              <a:gd name="connsiteX0" fmla="*/ 0 w 14933"/>
              <a:gd name="connsiteY0" fmla="*/ 18822 h 19593"/>
              <a:gd name="connsiteX1" fmla="*/ 13959 w 14933"/>
              <a:gd name="connsiteY1" fmla="*/ 19593 h 19593"/>
              <a:gd name="connsiteX2" fmla="*/ 14933 w 14933"/>
              <a:gd name="connsiteY2" fmla="*/ 0 h 19593"/>
              <a:gd name="connsiteX3" fmla="*/ 1057 w 14933"/>
              <a:gd name="connsiteY3" fmla="*/ 9 h 19593"/>
              <a:gd name="connsiteX4" fmla="*/ 0 w 14933"/>
              <a:gd name="connsiteY4" fmla="*/ 18822 h 19593"/>
              <a:gd name="connsiteX0" fmla="*/ 0 w 14933"/>
              <a:gd name="connsiteY0" fmla="*/ 18822 h 19790"/>
              <a:gd name="connsiteX1" fmla="*/ 14932 w 14933"/>
              <a:gd name="connsiteY1" fmla="*/ 19790 h 19790"/>
              <a:gd name="connsiteX2" fmla="*/ 14933 w 14933"/>
              <a:gd name="connsiteY2" fmla="*/ 0 h 19790"/>
              <a:gd name="connsiteX3" fmla="*/ 1057 w 14933"/>
              <a:gd name="connsiteY3" fmla="*/ 9 h 19790"/>
              <a:gd name="connsiteX4" fmla="*/ 0 w 14933"/>
              <a:gd name="connsiteY4" fmla="*/ 18822 h 197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933" h="19790">
                <a:moveTo>
                  <a:pt x="0" y="18822"/>
                </a:moveTo>
                <a:lnTo>
                  <a:pt x="14932" y="19790"/>
                </a:lnTo>
                <a:cubicBezTo>
                  <a:pt x="14937" y="16457"/>
                  <a:pt x="14928" y="3333"/>
                  <a:pt x="14933" y="0"/>
                </a:cubicBezTo>
                <a:lnTo>
                  <a:pt x="1057" y="9"/>
                </a:lnTo>
                <a:cubicBezTo>
                  <a:pt x="870" y="3342"/>
                  <a:pt x="187" y="15489"/>
                  <a:pt x="0" y="18822"/>
                </a:cubicBez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2" name="Rectangle 21"/>
          <p:cNvSpPr/>
          <p:nvPr userDrawn="1"/>
        </p:nvSpPr>
        <p:spPr>
          <a:xfrm>
            <a:off x="-2" y="6017017"/>
            <a:ext cx="12280606" cy="84316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3" name="Rectangle 2"/>
          <p:cNvSpPr>
            <a:spLocks noGrp="1" noChangeArrowheads="1"/>
          </p:cNvSpPr>
          <p:nvPr>
            <p:ph type="ctrTitle"/>
          </p:nvPr>
        </p:nvSpPr>
        <p:spPr>
          <a:xfrm>
            <a:off x="320040" y="1220046"/>
            <a:ext cx="9124528" cy="2208956"/>
          </a:xfrm>
        </p:spPr>
        <p:txBody>
          <a:bodyPr lIns="0" tIns="0" rIns="0" bIns="0" anchor="b"/>
          <a:lstStyle>
            <a:lvl1pPr>
              <a:defRPr sz="4000" b="1">
                <a:solidFill>
                  <a:srgbClr val="00B0F0"/>
                </a:solidFill>
                <a:latin typeface="Roboto" panose="02000000000000000000" pitchFamily="2" charset="0"/>
                <a:ea typeface="Roboto" panose="02000000000000000000" pitchFamily="2" charset="0"/>
              </a:defRPr>
            </a:lvl1pPr>
          </a:lstStyle>
          <a:p>
            <a:pPr lvl="0"/>
            <a:r>
              <a:rPr lang="en-US" altLang="en-US" noProof="0"/>
              <a:t>Click to edit Master title style</a:t>
            </a:r>
            <a:endParaRPr lang="en-GB" altLang="en-US" noProof="0"/>
          </a:p>
        </p:txBody>
      </p:sp>
      <p:sp>
        <p:nvSpPr>
          <p:cNvPr id="24" name="Rectangle 3"/>
          <p:cNvSpPr>
            <a:spLocks noGrp="1" noChangeArrowheads="1"/>
          </p:cNvSpPr>
          <p:nvPr>
            <p:ph type="subTitle" idx="1"/>
          </p:nvPr>
        </p:nvSpPr>
        <p:spPr>
          <a:xfrm>
            <a:off x="320040" y="3429001"/>
            <a:ext cx="9124528" cy="900113"/>
          </a:xfrm>
          <a:noFill/>
        </p:spPr>
        <p:txBody>
          <a:bodyPr lIns="0" tIns="72000" rIns="0" bIns="0" anchor="t" anchorCtr="0"/>
          <a:lstStyle>
            <a:lvl1pPr marL="0" indent="0">
              <a:buFont typeface="Wingdings" pitchFamily="2" charset="2"/>
              <a:buNone/>
              <a:defRPr sz="3200">
                <a:solidFill>
                  <a:schemeClr val="bg1"/>
                </a:solidFill>
                <a:latin typeface="Roboto" panose="02000000000000000000" pitchFamily="2" charset="0"/>
                <a:ea typeface="Roboto" panose="02000000000000000000" pitchFamily="2" charset="0"/>
              </a:defRPr>
            </a:lvl1pPr>
          </a:lstStyle>
          <a:p>
            <a:pPr lvl="0"/>
            <a:r>
              <a:rPr lang="en-US" altLang="en-US" noProof="0"/>
              <a:t>Click to edit Master subtitle style</a:t>
            </a:r>
            <a:endParaRPr lang="en-GB" altLang="en-US" noProof="0"/>
          </a:p>
        </p:txBody>
      </p:sp>
      <p:grpSp>
        <p:nvGrpSpPr>
          <p:cNvPr id="25" name="Group 24"/>
          <p:cNvGrpSpPr/>
          <p:nvPr userDrawn="1"/>
        </p:nvGrpSpPr>
        <p:grpSpPr>
          <a:xfrm>
            <a:off x="9176443" y="6017017"/>
            <a:ext cx="1990012" cy="783085"/>
            <a:chOff x="5139572" y="3078845"/>
            <a:chExt cx="1958683" cy="783085"/>
          </a:xfrm>
        </p:grpSpPr>
        <p:pic>
          <p:nvPicPr>
            <p:cNvPr id="26" name="Picture 2" descr="Ð ÐµÐ·ÑÐ»ÑÐ°Ñ Ñ Ð¸Ð·Ð¾Ð±ÑÐ°Ð¶ÐµÐ½Ð¸Ðµ Ð·Ð° eurocontrol logo"/>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139572" y="3112168"/>
              <a:ext cx="432259" cy="437731"/>
            </a:xfrm>
            <a:prstGeom prst="rect">
              <a:avLst/>
            </a:prstGeom>
            <a:noFill/>
            <a:extLst>
              <a:ext uri="{909E8E84-426E-40DD-AFC4-6F175D3DCCD1}">
                <a14:hiddenFill xmlns:a14="http://schemas.microsoft.com/office/drawing/2010/main">
                  <a:solidFill>
                    <a:srgbClr val="FFFFFF"/>
                  </a:solidFill>
                </a14:hiddenFill>
              </a:ext>
            </a:extLst>
          </p:spPr>
        </p:pic>
        <p:sp>
          <p:nvSpPr>
            <p:cNvPr id="27" name="TextBox 26"/>
            <p:cNvSpPr txBox="1"/>
            <p:nvPr/>
          </p:nvSpPr>
          <p:spPr>
            <a:xfrm>
              <a:off x="5630379" y="3078845"/>
              <a:ext cx="807852" cy="492443"/>
            </a:xfrm>
            <a:prstGeom prst="rect">
              <a:avLst/>
            </a:prstGeom>
            <a:noFill/>
          </p:spPr>
          <p:txBody>
            <a:bodyPr wrap="square" rtlCol="0">
              <a:spAutoFit/>
            </a:bodyPr>
            <a:lstStyle/>
            <a:p>
              <a:r>
                <a:rPr lang="en-GB" sz="1300" dirty="0">
                  <a:solidFill>
                    <a:srgbClr val="003366"/>
                  </a:solidFill>
                  <a:latin typeface="Calibri" panose="020F0502020204030204"/>
                </a:rPr>
                <a:t>Network Manager</a:t>
              </a:r>
            </a:p>
          </p:txBody>
        </p:sp>
        <p:pic>
          <p:nvPicPr>
            <p:cNvPr id="28" name="Picture 8" descr="Ð ÐµÐ·ÑÐ»ÑÐ°Ñ Ñ Ð¸Ð·Ð¾Ð±ÑÐ°Ð¶ÐµÐ½Ð¸Ðµ Ð·Ð° european union flag"/>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l="6362" t="20886" r="6485" b="21135"/>
            <a:stretch/>
          </p:blipFill>
          <p:spPr bwMode="auto">
            <a:xfrm>
              <a:off x="6463565" y="3078845"/>
              <a:ext cx="634690" cy="422234"/>
            </a:xfrm>
            <a:prstGeom prst="rect">
              <a:avLst/>
            </a:prstGeom>
            <a:noFill/>
            <a:extLst>
              <a:ext uri="{909E8E84-426E-40DD-AFC4-6F175D3DCCD1}">
                <a14:hiddenFill xmlns:a14="http://schemas.microsoft.com/office/drawing/2010/main">
                  <a:solidFill>
                    <a:srgbClr val="FFFFFF"/>
                  </a:solidFill>
                </a14:hiddenFill>
              </a:ext>
            </a:extLst>
          </p:spPr>
        </p:pic>
        <p:sp>
          <p:nvSpPr>
            <p:cNvPr id="29" name="TextBox 28"/>
            <p:cNvSpPr txBox="1"/>
            <p:nvPr/>
          </p:nvSpPr>
          <p:spPr>
            <a:xfrm>
              <a:off x="5206038" y="3600320"/>
              <a:ext cx="1838068" cy="261610"/>
            </a:xfrm>
            <a:prstGeom prst="rect">
              <a:avLst/>
            </a:prstGeom>
            <a:noFill/>
          </p:spPr>
          <p:txBody>
            <a:bodyPr wrap="square" rtlCol="0">
              <a:spAutoFit/>
            </a:bodyPr>
            <a:lstStyle/>
            <a:p>
              <a:r>
                <a:rPr lang="en-GB" sz="1050" dirty="0">
                  <a:solidFill>
                    <a:srgbClr val="003366"/>
                  </a:solidFill>
                  <a:latin typeface="Calibri" panose="020F0502020204030204"/>
                </a:rPr>
                <a:t>Supporting European Aviation</a:t>
              </a:r>
            </a:p>
          </p:txBody>
        </p:sp>
      </p:grpSp>
    </p:spTree>
    <p:extLst>
      <p:ext uri="{BB962C8B-B14F-4D97-AF65-F5344CB8AC3E}">
        <p14:creationId xmlns:p14="http://schemas.microsoft.com/office/powerpoint/2010/main" val="1598582191"/>
      </p:ext>
    </p:extLst>
  </p:cSld>
  <p:clrMapOvr>
    <a:masterClrMapping/>
  </p:clrMapOvr>
  <p:transition>
    <p:fad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obj" preserve="1">
  <p:cSld name="CORPORATE Title and Content">
    <p:spTree>
      <p:nvGrpSpPr>
        <p:cNvPr id="1" name=""/>
        <p:cNvGrpSpPr/>
        <p:nvPr/>
      </p:nvGrpSpPr>
      <p:grpSpPr>
        <a:xfrm>
          <a:off x="0" y="0"/>
          <a:ext cx="0" cy="0"/>
          <a:chOff x="0" y="0"/>
          <a:chExt cx="0" cy="0"/>
        </a:xfrm>
      </p:grpSpPr>
      <p:sp>
        <p:nvSpPr>
          <p:cNvPr id="13" name="Rectangle 12"/>
          <p:cNvSpPr/>
          <p:nvPr userDrawn="1"/>
        </p:nvSpPr>
        <p:spPr>
          <a:xfrm>
            <a:off x="0" y="6271925"/>
            <a:ext cx="12192000" cy="570201"/>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p:cNvSpPr>
            <a:spLocks noGrp="1"/>
          </p:cNvSpPr>
          <p:nvPr>
            <p:ph type="title" hasCustomPrompt="1"/>
          </p:nvPr>
        </p:nvSpPr>
        <p:spPr/>
        <p:txBody>
          <a:bodyPr/>
          <a:lstStyle/>
          <a:p>
            <a:r>
              <a:rPr lang="en-US" dirty="0"/>
              <a:t>CLICK TO EDIT MASTER TITLE STYLE</a:t>
            </a:r>
            <a:endParaRPr lang="en-GB"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Footer Placeholder 3"/>
          <p:cNvSpPr>
            <a:spLocks noGrp="1"/>
          </p:cNvSpPr>
          <p:nvPr>
            <p:ph type="ftr" sz="quarter" idx="10"/>
          </p:nvPr>
        </p:nvSpPr>
        <p:spPr/>
        <p:txBody>
          <a:bodyPr/>
          <a:lstStyle>
            <a:lvl1pPr>
              <a:defRPr/>
            </a:lvl1pPr>
          </a:lstStyle>
          <a:p>
            <a:r>
              <a:rPr lang="en-GB" altLang="en-US"/>
              <a:t>enter your presentation title</a:t>
            </a:r>
          </a:p>
        </p:txBody>
      </p:sp>
      <p:sp>
        <p:nvSpPr>
          <p:cNvPr id="5" name="Slide Number Placeholder 4"/>
          <p:cNvSpPr>
            <a:spLocks noGrp="1"/>
          </p:cNvSpPr>
          <p:nvPr>
            <p:ph type="sldNum" sz="quarter" idx="11"/>
          </p:nvPr>
        </p:nvSpPr>
        <p:spPr/>
        <p:txBody>
          <a:bodyPr/>
          <a:lstStyle>
            <a:lvl1pPr>
              <a:defRPr/>
            </a:lvl1pPr>
          </a:lstStyle>
          <a:p>
            <a:fld id="{BFDCD14E-C948-4238-95C1-5D3928859336}" type="slidenum">
              <a:rPr lang="en-GB" altLang="en-US"/>
              <a:pPr/>
              <a:t>‹#›</a:t>
            </a:fld>
            <a:endParaRPr lang="en-GB" altLang="en-US"/>
          </a:p>
        </p:txBody>
      </p:sp>
      <p:sp>
        <p:nvSpPr>
          <p:cNvPr id="6" name="Rectangle 5"/>
          <p:cNvSpPr/>
          <p:nvPr userDrawn="1"/>
        </p:nvSpPr>
        <p:spPr>
          <a:xfrm>
            <a:off x="10580038" y="0"/>
            <a:ext cx="1086233" cy="107395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7" name="Group 6"/>
          <p:cNvGrpSpPr/>
          <p:nvPr userDrawn="1"/>
        </p:nvGrpSpPr>
        <p:grpSpPr>
          <a:xfrm>
            <a:off x="9087953" y="6012461"/>
            <a:ext cx="1990012" cy="783085"/>
            <a:chOff x="5139572" y="3078845"/>
            <a:chExt cx="1958683" cy="783085"/>
          </a:xfrm>
        </p:grpSpPr>
        <p:pic>
          <p:nvPicPr>
            <p:cNvPr id="8" name="Picture 2" descr="Ð ÐµÐ·ÑÐ»ÑÐ°Ñ Ñ Ð¸Ð·Ð¾Ð±ÑÐ°Ð¶ÐµÐ½Ð¸Ðµ Ð·Ð° eurocontrol logo"/>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139572" y="3112168"/>
              <a:ext cx="432259" cy="437731"/>
            </a:xfrm>
            <a:prstGeom prst="rect">
              <a:avLst/>
            </a:prstGeom>
            <a:noFill/>
            <a:extLst>
              <a:ext uri="{909E8E84-426E-40DD-AFC4-6F175D3DCCD1}">
                <a14:hiddenFill xmlns:a14="http://schemas.microsoft.com/office/drawing/2010/main">
                  <a:solidFill>
                    <a:srgbClr val="FFFFFF"/>
                  </a:solidFill>
                </a14:hiddenFill>
              </a:ext>
            </a:extLst>
          </p:spPr>
        </p:pic>
        <p:sp>
          <p:nvSpPr>
            <p:cNvPr id="9" name="TextBox 8"/>
            <p:cNvSpPr txBox="1"/>
            <p:nvPr/>
          </p:nvSpPr>
          <p:spPr>
            <a:xfrm>
              <a:off x="5630379" y="3078845"/>
              <a:ext cx="807852" cy="492443"/>
            </a:xfrm>
            <a:prstGeom prst="rect">
              <a:avLst/>
            </a:prstGeom>
            <a:noFill/>
          </p:spPr>
          <p:txBody>
            <a:bodyPr wrap="square" rtlCol="0">
              <a:spAutoFit/>
            </a:bodyPr>
            <a:lstStyle/>
            <a:p>
              <a:r>
                <a:rPr lang="en-GB" sz="1300" dirty="0">
                  <a:solidFill>
                    <a:srgbClr val="003366"/>
                  </a:solidFill>
                  <a:latin typeface="Calibri" panose="020F0502020204030204" pitchFamily="34" charset="0"/>
                  <a:cs typeface="Calibri" panose="020F0502020204030204" pitchFamily="34" charset="0"/>
                </a:rPr>
                <a:t>Network Manager</a:t>
              </a:r>
            </a:p>
          </p:txBody>
        </p:sp>
        <p:pic>
          <p:nvPicPr>
            <p:cNvPr id="10" name="Picture 8" descr="Ð ÐµÐ·ÑÐ»ÑÐ°Ñ Ñ Ð¸Ð·Ð¾Ð±ÑÐ°Ð¶ÐµÐ½Ð¸Ðµ Ð·Ð° european union fla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6362" t="20886" r="6485" b="21135"/>
            <a:stretch/>
          </p:blipFill>
          <p:spPr bwMode="auto">
            <a:xfrm>
              <a:off x="6463565" y="3078845"/>
              <a:ext cx="634690" cy="422234"/>
            </a:xfrm>
            <a:prstGeom prst="rect">
              <a:avLst/>
            </a:prstGeom>
            <a:noFill/>
            <a:extLst>
              <a:ext uri="{909E8E84-426E-40DD-AFC4-6F175D3DCCD1}">
                <a14:hiddenFill xmlns:a14="http://schemas.microsoft.com/office/drawing/2010/main">
                  <a:solidFill>
                    <a:srgbClr val="FFFFFF"/>
                  </a:solidFill>
                </a14:hiddenFill>
              </a:ext>
            </a:extLst>
          </p:spPr>
        </p:pic>
        <p:sp>
          <p:nvSpPr>
            <p:cNvPr id="11" name="TextBox 10"/>
            <p:cNvSpPr txBox="1"/>
            <p:nvPr/>
          </p:nvSpPr>
          <p:spPr>
            <a:xfrm>
              <a:off x="5206038" y="3600320"/>
              <a:ext cx="1838068" cy="261610"/>
            </a:xfrm>
            <a:prstGeom prst="rect">
              <a:avLst/>
            </a:prstGeom>
            <a:noFill/>
          </p:spPr>
          <p:txBody>
            <a:bodyPr wrap="square" rtlCol="0">
              <a:spAutoFit/>
            </a:bodyPr>
            <a:lstStyle/>
            <a:p>
              <a:r>
                <a:rPr lang="en-GB" sz="1050" dirty="0">
                  <a:solidFill>
                    <a:srgbClr val="003366"/>
                  </a:solidFill>
                  <a:latin typeface="Calibri" panose="020F0502020204030204" pitchFamily="34" charset="0"/>
                  <a:cs typeface="Calibri" panose="020F0502020204030204" pitchFamily="34" charset="0"/>
                </a:rPr>
                <a:t>Supporting European Aviation</a:t>
              </a:r>
            </a:p>
          </p:txBody>
        </p:sp>
      </p:grpSp>
      <p:sp>
        <p:nvSpPr>
          <p:cNvPr id="12" name="Rectangle 11"/>
          <p:cNvSpPr/>
          <p:nvPr userDrawn="1"/>
        </p:nvSpPr>
        <p:spPr>
          <a:xfrm>
            <a:off x="0" y="1"/>
            <a:ext cx="12192000" cy="187158"/>
          </a:xfrm>
          <a:prstGeom prst="rect">
            <a:avLst/>
          </a:prstGeom>
          <a:solidFill>
            <a:srgbClr val="002A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4285905139"/>
      </p:ext>
    </p:extLst>
  </p:cSld>
  <p:clrMapOvr>
    <a:masterClrMapping/>
  </p:clrMapOvr>
  <p:transition>
    <p:fad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secHead" preserve="1">
  <p:cSld name="CORPORATE Section Header">
    <p:spTree>
      <p:nvGrpSpPr>
        <p:cNvPr id="1" name=""/>
        <p:cNvGrpSpPr/>
        <p:nvPr/>
      </p:nvGrpSpPr>
      <p:grpSpPr>
        <a:xfrm>
          <a:off x="0" y="0"/>
          <a:ext cx="0" cy="0"/>
          <a:chOff x="0" y="0"/>
          <a:chExt cx="0" cy="0"/>
        </a:xfrm>
      </p:grpSpPr>
      <p:sp>
        <p:nvSpPr>
          <p:cNvPr id="13" name="Rectangle 12"/>
          <p:cNvSpPr/>
          <p:nvPr userDrawn="1"/>
        </p:nvSpPr>
        <p:spPr>
          <a:xfrm>
            <a:off x="0" y="6271925"/>
            <a:ext cx="12192000" cy="570201"/>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p:cNvSpPr>
            <a:spLocks noGrp="1"/>
          </p:cNvSpPr>
          <p:nvPr>
            <p:ph type="title"/>
          </p:nvPr>
        </p:nvSpPr>
        <p:spPr>
          <a:xfrm>
            <a:off x="1051560" y="3652521"/>
            <a:ext cx="9361170" cy="1362075"/>
          </a:xfrm>
        </p:spPr>
        <p:txBody>
          <a:bodyPr/>
          <a:lstStyle>
            <a:lvl1pPr algn="l">
              <a:defRPr sz="3600" b="0" cap="all">
                <a:solidFill>
                  <a:srgbClr val="003366"/>
                </a:solidFill>
              </a:defRPr>
            </a:lvl1pPr>
          </a:lstStyle>
          <a:p>
            <a:r>
              <a:rPr lang="en-US"/>
              <a:t>Click to edit Master title style</a:t>
            </a:r>
            <a:endParaRPr lang="en-GB" dirty="0"/>
          </a:p>
        </p:txBody>
      </p:sp>
      <p:sp>
        <p:nvSpPr>
          <p:cNvPr id="3" name="Text Placeholder 2"/>
          <p:cNvSpPr>
            <a:spLocks noGrp="1"/>
          </p:cNvSpPr>
          <p:nvPr>
            <p:ph type="body" idx="1"/>
          </p:nvPr>
        </p:nvSpPr>
        <p:spPr>
          <a:xfrm>
            <a:off x="1062990" y="2003743"/>
            <a:ext cx="9361170" cy="1500187"/>
          </a:xfrm>
        </p:spPr>
        <p:txBody>
          <a:bodyPr anchor="b"/>
          <a:lstStyle>
            <a:lvl1pPr marL="0" indent="0">
              <a:buNone/>
              <a:defRPr sz="2000">
                <a:solidFill>
                  <a:srgbClr val="3399CC"/>
                </a:solidFill>
              </a:defRPr>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Edit Master text styles</a:t>
            </a:r>
          </a:p>
        </p:txBody>
      </p:sp>
      <p:sp>
        <p:nvSpPr>
          <p:cNvPr id="4" name="Footer Placeholder 3"/>
          <p:cNvSpPr>
            <a:spLocks noGrp="1"/>
          </p:cNvSpPr>
          <p:nvPr>
            <p:ph type="ftr" sz="quarter" idx="10"/>
          </p:nvPr>
        </p:nvSpPr>
        <p:spPr/>
        <p:txBody>
          <a:bodyPr/>
          <a:lstStyle>
            <a:lvl1pPr>
              <a:defRPr/>
            </a:lvl1pPr>
          </a:lstStyle>
          <a:p>
            <a:r>
              <a:rPr lang="en-GB" altLang="en-US"/>
              <a:t>enter your presentation title</a:t>
            </a:r>
          </a:p>
        </p:txBody>
      </p:sp>
      <p:sp>
        <p:nvSpPr>
          <p:cNvPr id="5" name="Slide Number Placeholder 4"/>
          <p:cNvSpPr>
            <a:spLocks noGrp="1"/>
          </p:cNvSpPr>
          <p:nvPr>
            <p:ph type="sldNum" sz="quarter" idx="11"/>
          </p:nvPr>
        </p:nvSpPr>
        <p:spPr/>
        <p:txBody>
          <a:bodyPr/>
          <a:lstStyle>
            <a:lvl1pPr>
              <a:defRPr/>
            </a:lvl1pPr>
          </a:lstStyle>
          <a:p>
            <a:fld id="{B70B330C-B669-4259-97E4-65746F365173}" type="slidenum">
              <a:rPr lang="en-GB" altLang="en-US"/>
              <a:pPr/>
              <a:t>‹#›</a:t>
            </a:fld>
            <a:endParaRPr lang="en-GB" altLang="en-US"/>
          </a:p>
        </p:txBody>
      </p:sp>
      <p:sp>
        <p:nvSpPr>
          <p:cNvPr id="6" name="Rectangle 5"/>
          <p:cNvSpPr/>
          <p:nvPr userDrawn="1"/>
        </p:nvSpPr>
        <p:spPr>
          <a:xfrm>
            <a:off x="10580038" y="0"/>
            <a:ext cx="1086233" cy="107395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7" name="Group 6"/>
          <p:cNvGrpSpPr/>
          <p:nvPr userDrawn="1"/>
        </p:nvGrpSpPr>
        <p:grpSpPr>
          <a:xfrm>
            <a:off x="9087953" y="6012461"/>
            <a:ext cx="1990012" cy="783085"/>
            <a:chOff x="5139572" y="3078845"/>
            <a:chExt cx="1958683" cy="783085"/>
          </a:xfrm>
        </p:grpSpPr>
        <p:pic>
          <p:nvPicPr>
            <p:cNvPr id="8" name="Picture 2" descr="Ð ÐµÐ·ÑÐ»ÑÐ°Ñ Ñ Ð¸Ð·Ð¾Ð±ÑÐ°Ð¶ÐµÐ½Ð¸Ðµ Ð·Ð° eurocontrol logo"/>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139572" y="3112168"/>
              <a:ext cx="432259" cy="437731"/>
            </a:xfrm>
            <a:prstGeom prst="rect">
              <a:avLst/>
            </a:prstGeom>
            <a:noFill/>
            <a:extLst>
              <a:ext uri="{909E8E84-426E-40DD-AFC4-6F175D3DCCD1}">
                <a14:hiddenFill xmlns:a14="http://schemas.microsoft.com/office/drawing/2010/main">
                  <a:solidFill>
                    <a:srgbClr val="FFFFFF"/>
                  </a:solidFill>
                </a14:hiddenFill>
              </a:ext>
            </a:extLst>
          </p:spPr>
        </p:pic>
        <p:sp>
          <p:nvSpPr>
            <p:cNvPr id="9" name="TextBox 8"/>
            <p:cNvSpPr txBox="1"/>
            <p:nvPr/>
          </p:nvSpPr>
          <p:spPr>
            <a:xfrm>
              <a:off x="5630379" y="3078845"/>
              <a:ext cx="807852" cy="492443"/>
            </a:xfrm>
            <a:prstGeom prst="rect">
              <a:avLst/>
            </a:prstGeom>
            <a:noFill/>
          </p:spPr>
          <p:txBody>
            <a:bodyPr wrap="square" rtlCol="0">
              <a:spAutoFit/>
            </a:bodyPr>
            <a:lstStyle/>
            <a:p>
              <a:r>
                <a:rPr lang="en-GB" sz="1300" dirty="0">
                  <a:solidFill>
                    <a:srgbClr val="003366"/>
                  </a:solidFill>
                  <a:latin typeface="Calibri" panose="020F0502020204030204" pitchFamily="34" charset="0"/>
                  <a:cs typeface="Calibri" panose="020F0502020204030204" pitchFamily="34" charset="0"/>
                </a:rPr>
                <a:t>Network Manager</a:t>
              </a:r>
            </a:p>
          </p:txBody>
        </p:sp>
        <p:pic>
          <p:nvPicPr>
            <p:cNvPr id="10" name="Picture 8" descr="Ð ÐµÐ·ÑÐ»ÑÐ°Ñ Ñ Ð¸Ð·Ð¾Ð±ÑÐ°Ð¶ÐµÐ½Ð¸Ðµ Ð·Ð° european union fla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6362" t="20886" r="6485" b="21135"/>
            <a:stretch/>
          </p:blipFill>
          <p:spPr bwMode="auto">
            <a:xfrm>
              <a:off x="6463565" y="3078845"/>
              <a:ext cx="634690" cy="422234"/>
            </a:xfrm>
            <a:prstGeom prst="rect">
              <a:avLst/>
            </a:prstGeom>
            <a:noFill/>
            <a:extLst>
              <a:ext uri="{909E8E84-426E-40DD-AFC4-6F175D3DCCD1}">
                <a14:hiddenFill xmlns:a14="http://schemas.microsoft.com/office/drawing/2010/main">
                  <a:solidFill>
                    <a:srgbClr val="FFFFFF"/>
                  </a:solidFill>
                </a14:hiddenFill>
              </a:ext>
            </a:extLst>
          </p:spPr>
        </p:pic>
        <p:sp>
          <p:nvSpPr>
            <p:cNvPr id="11" name="TextBox 10"/>
            <p:cNvSpPr txBox="1"/>
            <p:nvPr/>
          </p:nvSpPr>
          <p:spPr>
            <a:xfrm>
              <a:off x="5206038" y="3600320"/>
              <a:ext cx="1838068" cy="261610"/>
            </a:xfrm>
            <a:prstGeom prst="rect">
              <a:avLst/>
            </a:prstGeom>
            <a:noFill/>
          </p:spPr>
          <p:txBody>
            <a:bodyPr wrap="square" rtlCol="0">
              <a:spAutoFit/>
            </a:bodyPr>
            <a:lstStyle/>
            <a:p>
              <a:r>
                <a:rPr lang="en-GB" sz="1050" dirty="0">
                  <a:solidFill>
                    <a:srgbClr val="003366"/>
                  </a:solidFill>
                  <a:latin typeface="Calibri" panose="020F0502020204030204" pitchFamily="34" charset="0"/>
                  <a:cs typeface="Calibri" panose="020F0502020204030204" pitchFamily="34" charset="0"/>
                </a:rPr>
                <a:t>Supporting European Aviation</a:t>
              </a:r>
            </a:p>
          </p:txBody>
        </p:sp>
      </p:grpSp>
      <p:sp>
        <p:nvSpPr>
          <p:cNvPr id="12" name="Rectangle 11"/>
          <p:cNvSpPr/>
          <p:nvPr userDrawn="1"/>
        </p:nvSpPr>
        <p:spPr>
          <a:xfrm>
            <a:off x="0" y="1"/>
            <a:ext cx="12192000" cy="187158"/>
          </a:xfrm>
          <a:prstGeom prst="rect">
            <a:avLst/>
          </a:prstGeom>
          <a:solidFill>
            <a:srgbClr val="002A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473957331"/>
      </p:ext>
    </p:extLst>
  </p:cSld>
  <p:clrMapOvr>
    <a:masterClrMapping/>
  </p:clrMapOvr>
  <p:transition>
    <p:fade/>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twoObj" preserve="1">
  <p:cSld name="CORPORATE Two Content">
    <p:spTree>
      <p:nvGrpSpPr>
        <p:cNvPr id="1" name=""/>
        <p:cNvGrpSpPr/>
        <p:nvPr/>
      </p:nvGrpSpPr>
      <p:grpSpPr>
        <a:xfrm>
          <a:off x="0" y="0"/>
          <a:ext cx="0" cy="0"/>
          <a:chOff x="0" y="0"/>
          <a:chExt cx="0" cy="0"/>
        </a:xfrm>
      </p:grpSpPr>
      <p:sp>
        <p:nvSpPr>
          <p:cNvPr id="14" name="Rectangle 13"/>
          <p:cNvSpPr/>
          <p:nvPr userDrawn="1"/>
        </p:nvSpPr>
        <p:spPr>
          <a:xfrm>
            <a:off x="0" y="6271925"/>
            <a:ext cx="12192000" cy="570201"/>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p:cNvSpPr>
            <a:spLocks noGrp="1"/>
          </p:cNvSpPr>
          <p:nvPr>
            <p:ph type="title" hasCustomPrompt="1"/>
          </p:nvPr>
        </p:nvSpPr>
        <p:spPr/>
        <p:txBody>
          <a:bodyPr/>
          <a:lstStyle>
            <a:lvl1pPr>
              <a:defRPr>
                <a:solidFill>
                  <a:srgbClr val="003366"/>
                </a:solidFill>
              </a:defRPr>
            </a:lvl1pPr>
          </a:lstStyle>
          <a:p>
            <a:r>
              <a:rPr lang="en-US" dirty="0"/>
              <a:t>CLICK TO EDIT MASTER TITLE STYLE</a:t>
            </a:r>
            <a:endParaRPr lang="en-GB" dirty="0"/>
          </a:p>
        </p:txBody>
      </p:sp>
      <p:sp>
        <p:nvSpPr>
          <p:cNvPr id="3" name="Content Placeholder 2"/>
          <p:cNvSpPr>
            <a:spLocks noGrp="1"/>
          </p:cNvSpPr>
          <p:nvPr>
            <p:ph sz="half" idx="1"/>
          </p:nvPr>
        </p:nvSpPr>
        <p:spPr>
          <a:xfrm>
            <a:off x="609600" y="1614488"/>
            <a:ext cx="5384800" cy="4503737"/>
          </a:xfrm>
        </p:spPr>
        <p:txBody>
          <a:bodyPr/>
          <a:lstStyle>
            <a:lvl1pPr>
              <a:defRPr sz="2000"/>
            </a:lvl1pPr>
            <a:lvl2pPr>
              <a:defRPr sz="1800"/>
            </a:lvl2pPr>
            <a:lvl3pPr>
              <a:defRPr sz="1600"/>
            </a:lvl3pPr>
            <a:lvl4pPr>
              <a:defRPr sz="1400"/>
            </a:lvl4pPr>
            <a:lvl5pPr>
              <a:defRPr sz="1400"/>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4" name="Content Placeholder 3"/>
          <p:cNvSpPr>
            <a:spLocks noGrp="1"/>
          </p:cNvSpPr>
          <p:nvPr>
            <p:ph sz="half" idx="2"/>
          </p:nvPr>
        </p:nvSpPr>
        <p:spPr>
          <a:xfrm>
            <a:off x="6197600" y="1614488"/>
            <a:ext cx="5384800" cy="4503737"/>
          </a:xfrm>
        </p:spPr>
        <p:txBody>
          <a:bodyPr/>
          <a:lstStyle>
            <a:lvl1pPr>
              <a:defRPr sz="2000"/>
            </a:lvl1pPr>
            <a:lvl2pPr>
              <a:defRPr sz="1800"/>
            </a:lvl2pPr>
            <a:lvl3pPr>
              <a:defRPr sz="1600"/>
            </a:lvl3pPr>
            <a:lvl4pPr>
              <a:defRPr sz="1400"/>
            </a:lvl4pPr>
            <a:lvl5pPr>
              <a:defRPr sz="1200"/>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5" name="Footer Placeholder 4"/>
          <p:cNvSpPr>
            <a:spLocks noGrp="1"/>
          </p:cNvSpPr>
          <p:nvPr>
            <p:ph type="ftr" sz="quarter" idx="10"/>
          </p:nvPr>
        </p:nvSpPr>
        <p:spPr/>
        <p:txBody>
          <a:bodyPr/>
          <a:lstStyle>
            <a:lvl1pPr>
              <a:defRPr/>
            </a:lvl1pPr>
          </a:lstStyle>
          <a:p>
            <a:r>
              <a:rPr lang="en-GB" altLang="en-US"/>
              <a:t>enter your presentation title</a:t>
            </a:r>
          </a:p>
        </p:txBody>
      </p:sp>
      <p:sp>
        <p:nvSpPr>
          <p:cNvPr id="6" name="Slide Number Placeholder 5"/>
          <p:cNvSpPr>
            <a:spLocks noGrp="1"/>
          </p:cNvSpPr>
          <p:nvPr>
            <p:ph type="sldNum" sz="quarter" idx="11"/>
          </p:nvPr>
        </p:nvSpPr>
        <p:spPr/>
        <p:txBody>
          <a:bodyPr/>
          <a:lstStyle>
            <a:lvl1pPr>
              <a:defRPr/>
            </a:lvl1pPr>
          </a:lstStyle>
          <a:p>
            <a:fld id="{4D656E8D-B8B0-4628-8A79-AE7530179D17}" type="slidenum">
              <a:rPr lang="en-GB" altLang="en-US"/>
              <a:pPr/>
              <a:t>‹#›</a:t>
            </a:fld>
            <a:endParaRPr lang="en-GB" altLang="en-US"/>
          </a:p>
        </p:txBody>
      </p:sp>
      <p:sp>
        <p:nvSpPr>
          <p:cNvPr id="7" name="Rectangle 6"/>
          <p:cNvSpPr/>
          <p:nvPr userDrawn="1"/>
        </p:nvSpPr>
        <p:spPr>
          <a:xfrm>
            <a:off x="10580038" y="0"/>
            <a:ext cx="1086233" cy="107395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8" name="Group 7"/>
          <p:cNvGrpSpPr/>
          <p:nvPr userDrawn="1"/>
        </p:nvGrpSpPr>
        <p:grpSpPr>
          <a:xfrm>
            <a:off x="9087953" y="6012461"/>
            <a:ext cx="1990012" cy="783085"/>
            <a:chOff x="5139572" y="3078845"/>
            <a:chExt cx="1958683" cy="783085"/>
          </a:xfrm>
        </p:grpSpPr>
        <p:pic>
          <p:nvPicPr>
            <p:cNvPr id="9" name="Picture 2" descr="Ð ÐµÐ·ÑÐ»ÑÐ°Ñ Ñ Ð¸Ð·Ð¾Ð±ÑÐ°Ð¶ÐµÐ½Ð¸Ðµ Ð·Ð° eurocontrol logo"/>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139572" y="3112168"/>
              <a:ext cx="432259" cy="437731"/>
            </a:xfrm>
            <a:prstGeom prst="rect">
              <a:avLst/>
            </a:prstGeom>
            <a:noFill/>
            <a:extLst>
              <a:ext uri="{909E8E84-426E-40DD-AFC4-6F175D3DCCD1}">
                <a14:hiddenFill xmlns:a14="http://schemas.microsoft.com/office/drawing/2010/main">
                  <a:solidFill>
                    <a:srgbClr val="FFFFFF"/>
                  </a:solidFill>
                </a14:hiddenFill>
              </a:ext>
            </a:extLst>
          </p:spPr>
        </p:pic>
        <p:sp>
          <p:nvSpPr>
            <p:cNvPr id="10" name="TextBox 9"/>
            <p:cNvSpPr txBox="1"/>
            <p:nvPr/>
          </p:nvSpPr>
          <p:spPr>
            <a:xfrm>
              <a:off x="5630379" y="3078845"/>
              <a:ext cx="807852" cy="492443"/>
            </a:xfrm>
            <a:prstGeom prst="rect">
              <a:avLst/>
            </a:prstGeom>
            <a:noFill/>
          </p:spPr>
          <p:txBody>
            <a:bodyPr wrap="square" rtlCol="0">
              <a:spAutoFit/>
            </a:bodyPr>
            <a:lstStyle/>
            <a:p>
              <a:r>
                <a:rPr lang="en-GB" sz="1300" dirty="0">
                  <a:solidFill>
                    <a:srgbClr val="003366"/>
                  </a:solidFill>
                  <a:latin typeface="Calibri" panose="020F0502020204030204" pitchFamily="34" charset="0"/>
                  <a:cs typeface="Calibri" panose="020F0502020204030204" pitchFamily="34" charset="0"/>
                </a:rPr>
                <a:t>Network Manager</a:t>
              </a:r>
            </a:p>
          </p:txBody>
        </p:sp>
        <p:pic>
          <p:nvPicPr>
            <p:cNvPr id="11" name="Picture 8" descr="Ð ÐµÐ·ÑÐ»ÑÐ°Ñ Ñ Ð¸Ð·Ð¾Ð±ÑÐ°Ð¶ÐµÐ½Ð¸Ðµ Ð·Ð° european union fla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6362" t="20886" r="6485" b="21135"/>
            <a:stretch/>
          </p:blipFill>
          <p:spPr bwMode="auto">
            <a:xfrm>
              <a:off x="6463565" y="3078845"/>
              <a:ext cx="634690" cy="422234"/>
            </a:xfrm>
            <a:prstGeom prst="rect">
              <a:avLst/>
            </a:prstGeom>
            <a:noFill/>
            <a:extLst>
              <a:ext uri="{909E8E84-426E-40DD-AFC4-6F175D3DCCD1}">
                <a14:hiddenFill xmlns:a14="http://schemas.microsoft.com/office/drawing/2010/main">
                  <a:solidFill>
                    <a:srgbClr val="FFFFFF"/>
                  </a:solidFill>
                </a14:hiddenFill>
              </a:ext>
            </a:extLst>
          </p:spPr>
        </p:pic>
        <p:sp>
          <p:nvSpPr>
            <p:cNvPr id="12" name="TextBox 11"/>
            <p:cNvSpPr txBox="1"/>
            <p:nvPr/>
          </p:nvSpPr>
          <p:spPr>
            <a:xfrm>
              <a:off x="5206038" y="3600320"/>
              <a:ext cx="1838068" cy="261610"/>
            </a:xfrm>
            <a:prstGeom prst="rect">
              <a:avLst/>
            </a:prstGeom>
            <a:noFill/>
          </p:spPr>
          <p:txBody>
            <a:bodyPr wrap="square" rtlCol="0">
              <a:spAutoFit/>
            </a:bodyPr>
            <a:lstStyle/>
            <a:p>
              <a:r>
                <a:rPr lang="en-GB" sz="1050" dirty="0">
                  <a:solidFill>
                    <a:srgbClr val="003366"/>
                  </a:solidFill>
                  <a:latin typeface="Calibri" panose="020F0502020204030204" pitchFamily="34" charset="0"/>
                  <a:cs typeface="Calibri" panose="020F0502020204030204" pitchFamily="34" charset="0"/>
                </a:rPr>
                <a:t>Supporting European Aviation</a:t>
              </a:r>
            </a:p>
          </p:txBody>
        </p:sp>
      </p:grpSp>
      <p:sp>
        <p:nvSpPr>
          <p:cNvPr id="13" name="Rectangle 12"/>
          <p:cNvSpPr/>
          <p:nvPr userDrawn="1"/>
        </p:nvSpPr>
        <p:spPr>
          <a:xfrm>
            <a:off x="0" y="1"/>
            <a:ext cx="12192000" cy="187158"/>
          </a:xfrm>
          <a:prstGeom prst="rect">
            <a:avLst/>
          </a:prstGeom>
          <a:solidFill>
            <a:srgbClr val="002A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1013165074"/>
      </p:ext>
    </p:extLst>
  </p:cSld>
  <p:clrMapOvr>
    <a:masterClrMapping/>
  </p:clrMapOvr>
  <p:transition>
    <p:fade/>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titleOnly" preserve="1">
  <p:cSld name="CORPORATE Title Only">
    <p:spTree>
      <p:nvGrpSpPr>
        <p:cNvPr id="1" name=""/>
        <p:cNvGrpSpPr/>
        <p:nvPr/>
      </p:nvGrpSpPr>
      <p:grpSpPr>
        <a:xfrm>
          <a:off x="0" y="0"/>
          <a:ext cx="0" cy="0"/>
          <a:chOff x="0" y="0"/>
          <a:chExt cx="0" cy="0"/>
        </a:xfrm>
      </p:grpSpPr>
      <p:sp>
        <p:nvSpPr>
          <p:cNvPr id="12" name="Rectangle 11"/>
          <p:cNvSpPr/>
          <p:nvPr userDrawn="1"/>
        </p:nvSpPr>
        <p:spPr>
          <a:xfrm>
            <a:off x="0" y="6271925"/>
            <a:ext cx="12192000" cy="570201"/>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p:cNvSpPr>
            <a:spLocks noGrp="1"/>
          </p:cNvSpPr>
          <p:nvPr>
            <p:ph type="title" hasCustomPrompt="1"/>
          </p:nvPr>
        </p:nvSpPr>
        <p:spPr/>
        <p:txBody>
          <a:bodyPr/>
          <a:lstStyle/>
          <a:p>
            <a:r>
              <a:rPr lang="en-US" dirty="0"/>
              <a:t>CLICK TO EDIT MASTER TITLE STYLE</a:t>
            </a:r>
            <a:endParaRPr lang="en-GB" dirty="0"/>
          </a:p>
        </p:txBody>
      </p:sp>
      <p:sp>
        <p:nvSpPr>
          <p:cNvPr id="3" name="Footer Placeholder 2"/>
          <p:cNvSpPr>
            <a:spLocks noGrp="1"/>
          </p:cNvSpPr>
          <p:nvPr>
            <p:ph type="ftr" sz="quarter" idx="10"/>
          </p:nvPr>
        </p:nvSpPr>
        <p:spPr/>
        <p:txBody>
          <a:bodyPr/>
          <a:lstStyle>
            <a:lvl1pPr>
              <a:defRPr/>
            </a:lvl1pPr>
          </a:lstStyle>
          <a:p>
            <a:r>
              <a:rPr lang="en-GB" altLang="en-US"/>
              <a:t>enter your presentation title</a:t>
            </a:r>
          </a:p>
        </p:txBody>
      </p:sp>
      <p:sp>
        <p:nvSpPr>
          <p:cNvPr id="4" name="Slide Number Placeholder 3"/>
          <p:cNvSpPr>
            <a:spLocks noGrp="1"/>
          </p:cNvSpPr>
          <p:nvPr>
            <p:ph type="sldNum" sz="quarter" idx="11"/>
          </p:nvPr>
        </p:nvSpPr>
        <p:spPr/>
        <p:txBody>
          <a:bodyPr/>
          <a:lstStyle>
            <a:lvl1pPr>
              <a:defRPr/>
            </a:lvl1pPr>
          </a:lstStyle>
          <a:p>
            <a:fld id="{56F432D7-7D4E-4BD8-89B2-C7242758F859}" type="slidenum">
              <a:rPr lang="en-GB" altLang="en-US"/>
              <a:pPr/>
              <a:t>‹#›</a:t>
            </a:fld>
            <a:endParaRPr lang="en-GB" altLang="en-US"/>
          </a:p>
        </p:txBody>
      </p:sp>
      <p:sp>
        <p:nvSpPr>
          <p:cNvPr id="5" name="Rectangle 4"/>
          <p:cNvSpPr/>
          <p:nvPr userDrawn="1"/>
        </p:nvSpPr>
        <p:spPr>
          <a:xfrm>
            <a:off x="10580038" y="0"/>
            <a:ext cx="1086233" cy="107395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6" name="Group 5"/>
          <p:cNvGrpSpPr/>
          <p:nvPr userDrawn="1"/>
        </p:nvGrpSpPr>
        <p:grpSpPr>
          <a:xfrm>
            <a:off x="9087953" y="6012461"/>
            <a:ext cx="1990012" cy="783085"/>
            <a:chOff x="5139572" y="3078845"/>
            <a:chExt cx="1958683" cy="783085"/>
          </a:xfrm>
        </p:grpSpPr>
        <p:pic>
          <p:nvPicPr>
            <p:cNvPr id="7" name="Picture 2" descr="Ð ÐµÐ·ÑÐ»ÑÐ°Ñ Ñ Ð¸Ð·Ð¾Ð±ÑÐ°Ð¶ÐµÐ½Ð¸Ðµ Ð·Ð° eurocontrol logo"/>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139572" y="3112168"/>
              <a:ext cx="432259" cy="437731"/>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p:cNvSpPr txBox="1"/>
            <p:nvPr/>
          </p:nvSpPr>
          <p:spPr>
            <a:xfrm>
              <a:off x="5630379" y="3078845"/>
              <a:ext cx="807852" cy="492443"/>
            </a:xfrm>
            <a:prstGeom prst="rect">
              <a:avLst/>
            </a:prstGeom>
            <a:noFill/>
          </p:spPr>
          <p:txBody>
            <a:bodyPr wrap="square" rtlCol="0">
              <a:spAutoFit/>
            </a:bodyPr>
            <a:lstStyle/>
            <a:p>
              <a:r>
                <a:rPr lang="en-GB" sz="1300" dirty="0">
                  <a:solidFill>
                    <a:srgbClr val="003366"/>
                  </a:solidFill>
                  <a:latin typeface="Calibri" panose="020F0502020204030204" pitchFamily="34" charset="0"/>
                  <a:cs typeface="Calibri" panose="020F0502020204030204" pitchFamily="34" charset="0"/>
                </a:rPr>
                <a:t>Network Manager</a:t>
              </a:r>
            </a:p>
          </p:txBody>
        </p:sp>
        <p:pic>
          <p:nvPicPr>
            <p:cNvPr id="9" name="Picture 8" descr="Ð ÐµÐ·ÑÐ»ÑÐ°Ñ Ñ Ð¸Ð·Ð¾Ð±ÑÐ°Ð¶ÐµÐ½Ð¸Ðµ Ð·Ð° european union fla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6362" t="20886" r="6485" b="21135"/>
            <a:stretch/>
          </p:blipFill>
          <p:spPr bwMode="auto">
            <a:xfrm>
              <a:off x="6463565" y="3078845"/>
              <a:ext cx="634690" cy="422234"/>
            </a:xfrm>
            <a:prstGeom prst="rect">
              <a:avLst/>
            </a:prstGeom>
            <a:noFill/>
            <a:extLst>
              <a:ext uri="{909E8E84-426E-40DD-AFC4-6F175D3DCCD1}">
                <a14:hiddenFill xmlns:a14="http://schemas.microsoft.com/office/drawing/2010/main">
                  <a:solidFill>
                    <a:srgbClr val="FFFFFF"/>
                  </a:solidFill>
                </a14:hiddenFill>
              </a:ext>
            </a:extLst>
          </p:spPr>
        </p:pic>
        <p:sp>
          <p:nvSpPr>
            <p:cNvPr id="10" name="TextBox 9"/>
            <p:cNvSpPr txBox="1"/>
            <p:nvPr/>
          </p:nvSpPr>
          <p:spPr>
            <a:xfrm>
              <a:off x="5206038" y="3600320"/>
              <a:ext cx="1838068" cy="261610"/>
            </a:xfrm>
            <a:prstGeom prst="rect">
              <a:avLst/>
            </a:prstGeom>
            <a:noFill/>
          </p:spPr>
          <p:txBody>
            <a:bodyPr wrap="square" rtlCol="0">
              <a:spAutoFit/>
            </a:bodyPr>
            <a:lstStyle/>
            <a:p>
              <a:r>
                <a:rPr lang="en-GB" sz="1050" dirty="0">
                  <a:solidFill>
                    <a:srgbClr val="003366"/>
                  </a:solidFill>
                  <a:latin typeface="Calibri" panose="020F0502020204030204" pitchFamily="34" charset="0"/>
                  <a:cs typeface="Calibri" panose="020F0502020204030204" pitchFamily="34" charset="0"/>
                </a:rPr>
                <a:t>Supporting European Aviation</a:t>
              </a:r>
            </a:p>
          </p:txBody>
        </p:sp>
      </p:grpSp>
      <p:sp>
        <p:nvSpPr>
          <p:cNvPr id="11" name="Rectangle 10"/>
          <p:cNvSpPr/>
          <p:nvPr userDrawn="1"/>
        </p:nvSpPr>
        <p:spPr>
          <a:xfrm>
            <a:off x="0" y="1"/>
            <a:ext cx="12192000" cy="187158"/>
          </a:xfrm>
          <a:prstGeom prst="rect">
            <a:avLst/>
          </a:prstGeom>
          <a:solidFill>
            <a:srgbClr val="002A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613190616"/>
      </p:ext>
    </p:extLst>
  </p:cSld>
  <p:clrMapOvr>
    <a:masterClrMapping/>
  </p:clrMapOvr>
  <p:transition>
    <p:fade/>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blank" preserve="1">
  <p:cSld name="CORPORATE Blank">
    <p:spTree>
      <p:nvGrpSpPr>
        <p:cNvPr id="1" name=""/>
        <p:cNvGrpSpPr/>
        <p:nvPr/>
      </p:nvGrpSpPr>
      <p:grpSpPr>
        <a:xfrm>
          <a:off x="0" y="0"/>
          <a:ext cx="0" cy="0"/>
          <a:chOff x="0" y="0"/>
          <a:chExt cx="0" cy="0"/>
        </a:xfrm>
      </p:grpSpPr>
      <p:sp>
        <p:nvSpPr>
          <p:cNvPr id="11" name="Rectangle 10"/>
          <p:cNvSpPr/>
          <p:nvPr userDrawn="1"/>
        </p:nvSpPr>
        <p:spPr>
          <a:xfrm>
            <a:off x="0" y="6271925"/>
            <a:ext cx="12192000" cy="570201"/>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Footer Placeholder 1"/>
          <p:cNvSpPr>
            <a:spLocks noGrp="1"/>
          </p:cNvSpPr>
          <p:nvPr>
            <p:ph type="ftr" sz="quarter" idx="10"/>
          </p:nvPr>
        </p:nvSpPr>
        <p:spPr/>
        <p:txBody>
          <a:bodyPr/>
          <a:lstStyle>
            <a:lvl1pPr>
              <a:defRPr/>
            </a:lvl1pPr>
          </a:lstStyle>
          <a:p>
            <a:r>
              <a:rPr lang="en-GB" altLang="en-US"/>
              <a:t>enter your presentation title</a:t>
            </a:r>
          </a:p>
        </p:txBody>
      </p:sp>
      <p:sp>
        <p:nvSpPr>
          <p:cNvPr id="3" name="Slide Number Placeholder 2"/>
          <p:cNvSpPr>
            <a:spLocks noGrp="1"/>
          </p:cNvSpPr>
          <p:nvPr>
            <p:ph type="sldNum" sz="quarter" idx="11"/>
          </p:nvPr>
        </p:nvSpPr>
        <p:spPr/>
        <p:txBody>
          <a:bodyPr/>
          <a:lstStyle>
            <a:lvl1pPr>
              <a:defRPr/>
            </a:lvl1pPr>
          </a:lstStyle>
          <a:p>
            <a:fld id="{C768804C-8C27-42B2-8170-44828B68CAD5}" type="slidenum">
              <a:rPr lang="en-GB" altLang="en-US"/>
              <a:pPr/>
              <a:t>‹#›</a:t>
            </a:fld>
            <a:endParaRPr lang="en-GB" altLang="en-US"/>
          </a:p>
        </p:txBody>
      </p:sp>
      <p:sp>
        <p:nvSpPr>
          <p:cNvPr id="4" name="Rectangle 3"/>
          <p:cNvSpPr/>
          <p:nvPr userDrawn="1"/>
        </p:nvSpPr>
        <p:spPr>
          <a:xfrm>
            <a:off x="10580038" y="0"/>
            <a:ext cx="1086233" cy="107395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5" name="Group 4"/>
          <p:cNvGrpSpPr/>
          <p:nvPr userDrawn="1"/>
        </p:nvGrpSpPr>
        <p:grpSpPr>
          <a:xfrm>
            <a:off x="9087953" y="6012461"/>
            <a:ext cx="1990012" cy="783085"/>
            <a:chOff x="5139572" y="3078845"/>
            <a:chExt cx="1958683" cy="783085"/>
          </a:xfrm>
        </p:grpSpPr>
        <p:pic>
          <p:nvPicPr>
            <p:cNvPr id="6" name="Picture 2" descr="Ð ÐµÐ·ÑÐ»ÑÐ°Ñ Ñ Ð¸Ð·Ð¾Ð±ÑÐ°Ð¶ÐµÐ½Ð¸Ðµ Ð·Ð° eurocontrol logo"/>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139572" y="3112168"/>
              <a:ext cx="432259" cy="437731"/>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p:cNvSpPr txBox="1"/>
            <p:nvPr/>
          </p:nvSpPr>
          <p:spPr>
            <a:xfrm>
              <a:off x="5630379" y="3078845"/>
              <a:ext cx="807852" cy="492443"/>
            </a:xfrm>
            <a:prstGeom prst="rect">
              <a:avLst/>
            </a:prstGeom>
            <a:noFill/>
          </p:spPr>
          <p:txBody>
            <a:bodyPr wrap="square" rtlCol="0">
              <a:spAutoFit/>
            </a:bodyPr>
            <a:lstStyle/>
            <a:p>
              <a:r>
                <a:rPr lang="en-GB" sz="1300" dirty="0">
                  <a:solidFill>
                    <a:srgbClr val="003366"/>
                  </a:solidFill>
                  <a:latin typeface="Calibri" panose="020F0502020204030204" pitchFamily="34" charset="0"/>
                  <a:cs typeface="Calibri" panose="020F0502020204030204" pitchFamily="34" charset="0"/>
                </a:rPr>
                <a:t>Network Manager</a:t>
              </a:r>
            </a:p>
          </p:txBody>
        </p:sp>
        <p:pic>
          <p:nvPicPr>
            <p:cNvPr id="8" name="Picture 8" descr="Ð ÐµÐ·ÑÐ»ÑÐ°Ñ Ñ Ð¸Ð·Ð¾Ð±ÑÐ°Ð¶ÐµÐ½Ð¸Ðµ Ð·Ð° european union fla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6362" t="20886" r="6485" b="21135"/>
            <a:stretch/>
          </p:blipFill>
          <p:spPr bwMode="auto">
            <a:xfrm>
              <a:off x="6463565" y="3078845"/>
              <a:ext cx="634690" cy="422234"/>
            </a:xfrm>
            <a:prstGeom prst="rect">
              <a:avLst/>
            </a:prstGeom>
            <a:noFill/>
            <a:extLst>
              <a:ext uri="{909E8E84-426E-40DD-AFC4-6F175D3DCCD1}">
                <a14:hiddenFill xmlns:a14="http://schemas.microsoft.com/office/drawing/2010/main">
                  <a:solidFill>
                    <a:srgbClr val="FFFFFF"/>
                  </a:solidFill>
                </a14:hiddenFill>
              </a:ext>
            </a:extLst>
          </p:spPr>
        </p:pic>
        <p:sp>
          <p:nvSpPr>
            <p:cNvPr id="9" name="TextBox 8"/>
            <p:cNvSpPr txBox="1"/>
            <p:nvPr/>
          </p:nvSpPr>
          <p:spPr>
            <a:xfrm>
              <a:off x="5206038" y="3600320"/>
              <a:ext cx="1838068" cy="261610"/>
            </a:xfrm>
            <a:prstGeom prst="rect">
              <a:avLst/>
            </a:prstGeom>
            <a:noFill/>
          </p:spPr>
          <p:txBody>
            <a:bodyPr wrap="square" rtlCol="0">
              <a:spAutoFit/>
            </a:bodyPr>
            <a:lstStyle/>
            <a:p>
              <a:r>
                <a:rPr lang="en-GB" sz="1050" dirty="0">
                  <a:solidFill>
                    <a:srgbClr val="003366"/>
                  </a:solidFill>
                  <a:latin typeface="Calibri" panose="020F0502020204030204" pitchFamily="34" charset="0"/>
                  <a:cs typeface="Calibri" panose="020F0502020204030204" pitchFamily="34" charset="0"/>
                </a:rPr>
                <a:t>Supporting European Aviation</a:t>
              </a:r>
            </a:p>
          </p:txBody>
        </p:sp>
      </p:grpSp>
      <p:sp>
        <p:nvSpPr>
          <p:cNvPr id="10" name="Rectangle 9"/>
          <p:cNvSpPr/>
          <p:nvPr userDrawn="1"/>
        </p:nvSpPr>
        <p:spPr>
          <a:xfrm>
            <a:off x="0" y="1"/>
            <a:ext cx="12192000" cy="187158"/>
          </a:xfrm>
          <a:prstGeom prst="rect">
            <a:avLst/>
          </a:prstGeom>
          <a:solidFill>
            <a:srgbClr val="002A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3938208996"/>
      </p:ext>
    </p:extLst>
  </p:cSld>
  <p:clrMapOvr>
    <a:masterClrMapping/>
  </p:clrMapOvr>
  <p:transition>
    <p:fade/>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objTx" preserve="1">
  <p:cSld name="CORPORATE Content with Caption">
    <p:spTree>
      <p:nvGrpSpPr>
        <p:cNvPr id="1" name=""/>
        <p:cNvGrpSpPr/>
        <p:nvPr/>
      </p:nvGrpSpPr>
      <p:grpSpPr>
        <a:xfrm>
          <a:off x="0" y="0"/>
          <a:ext cx="0" cy="0"/>
          <a:chOff x="0" y="0"/>
          <a:chExt cx="0" cy="0"/>
        </a:xfrm>
      </p:grpSpPr>
      <p:sp>
        <p:nvSpPr>
          <p:cNvPr id="14" name="Rectangle 13"/>
          <p:cNvSpPr/>
          <p:nvPr userDrawn="1"/>
        </p:nvSpPr>
        <p:spPr>
          <a:xfrm>
            <a:off x="0" y="6271925"/>
            <a:ext cx="12192000" cy="570201"/>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p:cNvSpPr>
            <a:spLocks noGrp="1"/>
          </p:cNvSpPr>
          <p:nvPr>
            <p:ph type="title" hasCustomPrompt="1"/>
          </p:nvPr>
        </p:nvSpPr>
        <p:spPr>
          <a:xfrm>
            <a:off x="609600" y="477839"/>
            <a:ext cx="9118800" cy="777600"/>
          </a:xfrm>
        </p:spPr>
        <p:txBody>
          <a:bodyPr anchor="t" anchorCtr="0"/>
          <a:lstStyle>
            <a:lvl1pPr algn="l">
              <a:defRPr sz="2800" b="0"/>
            </a:lvl1pPr>
          </a:lstStyle>
          <a:p>
            <a:r>
              <a:rPr lang="en-US" dirty="0"/>
              <a:t>CLICK TO EDIT MASTER TITLE STYLE</a:t>
            </a:r>
            <a:endParaRPr lang="en-GB" dirty="0"/>
          </a:p>
        </p:txBody>
      </p:sp>
      <p:sp>
        <p:nvSpPr>
          <p:cNvPr id="3" name="Content Placeholder 2"/>
          <p:cNvSpPr>
            <a:spLocks noGrp="1"/>
          </p:cNvSpPr>
          <p:nvPr>
            <p:ph idx="1"/>
          </p:nvPr>
        </p:nvSpPr>
        <p:spPr>
          <a:xfrm>
            <a:off x="4766733" y="1701526"/>
            <a:ext cx="6815667" cy="4310654"/>
          </a:xfrm>
        </p:spPr>
        <p:txBody>
          <a:bodyPr/>
          <a:lstStyle>
            <a:lvl1pPr>
              <a:defRPr sz="2000"/>
            </a:lvl1pPr>
            <a:lvl2pPr>
              <a:defRPr sz="1800"/>
            </a:lvl2pPr>
            <a:lvl3pPr>
              <a:defRPr sz="1600"/>
            </a:lvl3pPr>
            <a:lvl4pPr>
              <a:defRPr sz="1400"/>
            </a:lvl4pPr>
            <a:lvl5pPr>
              <a:defRPr sz="12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4" name="Text Placeholder 3"/>
          <p:cNvSpPr>
            <a:spLocks noGrp="1"/>
          </p:cNvSpPr>
          <p:nvPr>
            <p:ph type="body" sz="half" idx="2"/>
          </p:nvPr>
        </p:nvSpPr>
        <p:spPr>
          <a:xfrm>
            <a:off x="609601" y="1701526"/>
            <a:ext cx="4011084" cy="4310654"/>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Footer Placeholder 4"/>
          <p:cNvSpPr>
            <a:spLocks noGrp="1"/>
          </p:cNvSpPr>
          <p:nvPr>
            <p:ph type="ftr" sz="quarter" idx="10"/>
          </p:nvPr>
        </p:nvSpPr>
        <p:spPr/>
        <p:txBody>
          <a:bodyPr/>
          <a:lstStyle>
            <a:lvl1pPr>
              <a:defRPr/>
            </a:lvl1pPr>
          </a:lstStyle>
          <a:p>
            <a:r>
              <a:rPr lang="en-GB" altLang="en-US"/>
              <a:t>enter your presentation title</a:t>
            </a:r>
          </a:p>
        </p:txBody>
      </p:sp>
      <p:sp>
        <p:nvSpPr>
          <p:cNvPr id="6" name="Slide Number Placeholder 5"/>
          <p:cNvSpPr>
            <a:spLocks noGrp="1"/>
          </p:cNvSpPr>
          <p:nvPr>
            <p:ph type="sldNum" sz="quarter" idx="11"/>
          </p:nvPr>
        </p:nvSpPr>
        <p:spPr/>
        <p:txBody>
          <a:bodyPr/>
          <a:lstStyle>
            <a:lvl1pPr>
              <a:defRPr/>
            </a:lvl1pPr>
          </a:lstStyle>
          <a:p>
            <a:fld id="{006E6AFE-AE51-47FD-9E42-0A0B647709DB}" type="slidenum">
              <a:rPr lang="en-GB" altLang="en-US"/>
              <a:pPr/>
              <a:t>‹#›</a:t>
            </a:fld>
            <a:endParaRPr lang="en-GB" altLang="en-US"/>
          </a:p>
        </p:txBody>
      </p:sp>
      <p:sp>
        <p:nvSpPr>
          <p:cNvPr id="7" name="Rectangle 6"/>
          <p:cNvSpPr/>
          <p:nvPr userDrawn="1"/>
        </p:nvSpPr>
        <p:spPr>
          <a:xfrm>
            <a:off x="10580038" y="0"/>
            <a:ext cx="1086233" cy="107395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8" name="Group 7"/>
          <p:cNvGrpSpPr/>
          <p:nvPr userDrawn="1"/>
        </p:nvGrpSpPr>
        <p:grpSpPr>
          <a:xfrm>
            <a:off x="9087953" y="6012461"/>
            <a:ext cx="1990012" cy="783085"/>
            <a:chOff x="5139572" y="3078845"/>
            <a:chExt cx="1958683" cy="783085"/>
          </a:xfrm>
        </p:grpSpPr>
        <p:pic>
          <p:nvPicPr>
            <p:cNvPr id="9" name="Picture 2" descr="Ð ÐµÐ·ÑÐ»ÑÐ°Ñ Ñ Ð¸Ð·Ð¾Ð±ÑÐ°Ð¶ÐµÐ½Ð¸Ðµ Ð·Ð° eurocontrol logo"/>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139572" y="3112168"/>
              <a:ext cx="432259" cy="437731"/>
            </a:xfrm>
            <a:prstGeom prst="rect">
              <a:avLst/>
            </a:prstGeom>
            <a:noFill/>
            <a:extLst>
              <a:ext uri="{909E8E84-426E-40DD-AFC4-6F175D3DCCD1}">
                <a14:hiddenFill xmlns:a14="http://schemas.microsoft.com/office/drawing/2010/main">
                  <a:solidFill>
                    <a:srgbClr val="FFFFFF"/>
                  </a:solidFill>
                </a14:hiddenFill>
              </a:ext>
            </a:extLst>
          </p:spPr>
        </p:pic>
        <p:sp>
          <p:nvSpPr>
            <p:cNvPr id="10" name="TextBox 9"/>
            <p:cNvSpPr txBox="1"/>
            <p:nvPr/>
          </p:nvSpPr>
          <p:spPr>
            <a:xfrm>
              <a:off x="5630379" y="3078845"/>
              <a:ext cx="807852" cy="492443"/>
            </a:xfrm>
            <a:prstGeom prst="rect">
              <a:avLst/>
            </a:prstGeom>
            <a:noFill/>
          </p:spPr>
          <p:txBody>
            <a:bodyPr wrap="square" rtlCol="0">
              <a:spAutoFit/>
            </a:bodyPr>
            <a:lstStyle/>
            <a:p>
              <a:r>
                <a:rPr lang="en-GB" sz="1300" dirty="0">
                  <a:solidFill>
                    <a:srgbClr val="003366"/>
                  </a:solidFill>
                  <a:latin typeface="Calibri" panose="020F0502020204030204" pitchFamily="34" charset="0"/>
                  <a:cs typeface="Calibri" panose="020F0502020204030204" pitchFamily="34" charset="0"/>
                </a:rPr>
                <a:t>Network Manager</a:t>
              </a:r>
            </a:p>
          </p:txBody>
        </p:sp>
        <p:pic>
          <p:nvPicPr>
            <p:cNvPr id="11" name="Picture 8" descr="Ð ÐµÐ·ÑÐ»ÑÐ°Ñ Ñ Ð¸Ð·Ð¾Ð±ÑÐ°Ð¶ÐµÐ½Ð¸Ðµ Ð·Ð° european union fla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6362" t="20886" r="6485" b="21135"/>
            <a:stretch/>
          </p:blipFill>
          <p:spPr bwMode="auto">
            <a:xfrm>
              <a:off x="6463565" y="3078845"/>
              <a:ext cx="634690" cy="422234"/>
            </a:xfrm>
            <a:prstGeom prst="rect">
              <a:avLst/>
            </a:prstGeom>
            <a:noFill/>
            <a:extLst>
              <a:ext uri="{909E8E84-426E-40DD-AFC4-6F175D3DCCD1}">
                <a14:hiddenFill xmlns:a14="http://schemas.microsoft.com/office/drawing/2010/main">
                  <a:solidFill>
                    <a:srgbClr val="FFFFFF"/>
                  </a:solidFill>
                </a14:hiddenFill>
              </a:ext>
            </a:extLst>
          </p:spPr>
        </p:pic>
        <p:sp>
          <p:nvSpPr>
            <p:cNvPr id="12" name="TextBox 11"/>
            <p:cNvSpPr txBox="1"/>
            <p:nvPr/>
          </p:nvSpPr>
          <p:spPr>
            <a:xfrm>
              <a:off x="5206038" y="3600320"/>
              <a:ext cx="1838068" cy="261610"/>
            </a:xfrm>
            <a:prstGeom prst="rect">
              <a:avLst/>
            </a:prstGeom>
            <a:noFill/>
          </p:spPr>
          <p:txBody>
            <a:bodyPr wrap="square" rtlCol="0">
              <a:spAutoFit/>
            </a:bodyPr>
            <a:lstStyle/>
            <a:p>
              <a:r>
                <a:rPr lang="en-GB" sz="1050" dirty="0">
                  <a:solidFill>
                    <a:srgbClr val="003366"/>
                  </a:solidFill>
                  <a:latin typeface="Calibri" panose="020F0502020204030204" pitchFamily="34" charset="0"/>
                  <a:cs typeface="Calibri" panose="020F0502020204030204" pitchFamily="34" charset="0"/>
                </a:rPr>
                <a:t>Supporting European Aviation</a:t>
              </a:r>
            </a:p>
          </p:txBody>
        </p:sp>
      </p:grpSp>
      <p:sp>
        <p:nvSpPr>
          <p:cNvPr id="13" name="Rectangle 12"/>
          <p:cNvSpPr/>
          <p:nvPr userDrawn="1"/>
        </p:nvSpPr>
        <p:spPr>
          <a:xfrm>
            <a:off x="0" y="1"/>
            <a:ext cx="12192000" cy="187158"/>
          </a:xfrm>
          <a:prstGeom prst="rect">
            <a:avLst/>
          </a:prstGeom>
          <a:solidFill>
            <a:srgbClr val="002A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4265238793"/>
      </p:ext>
    </p:extLst>
  </p:cSld>
  <p:clrMapOvr>
    <a:masterClrMapping/>
  </p:clrMapOvr>
  <p:transition>
    <p:fade/>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14" name="Rectangle 13"/>
          <p:cNvSpPr/>
          <p:nvPr userDrawn="1"/>
        </p:nvSpPr>
        <p:spPr>
          <a:xfrm>
            <a:off x="0" y="6271925"/>
            <a:ext cx="12192000" cy="570201"/>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p:cNvSpPr>
            <a:spLocks noGrp="1"/>
          </p:cNvSpPr>
          <p:nvPr>
            <p:ph type="title" hasCustomPrompt="1"/>
          </p:nvPr>
        </p:nvSpPr>
        <p:spPr>
          <a:xfrm>
            <a:off x="2389717" y="4800600"/>
            <a:ext cx="7315200" cy="566738"/>
          </a:xfrm>
        </p:spPr>
        <p:txBody>
          <a:bodyPr anchor="t" anchorCtr="0"/>
          <a:lstStyle>
            <a:lvl1pPr algn="l">
              <a:defRPr sz="2000" b="0"/>
            </a:lvl1pPr>
          </a:lstStyle>
          <a:p>
            <a:r>
              <a:rPr lang="en-US" dirty="0"/>
              <a:t>CLICK TO EDIT MASTER TITLE STYLE</a:t>
            </a:r>
            <a:endParaRPr lang="en-GB" dirty="0"/>
          </a:p>
        </p:txBody>
      </p:sp>
      <p:sp>
        <p:nvSpPr>
          <p:cNvPr id="3" name="Picture Placeholder 2"/>
          <p:cNvSpPr>
            <a:spLocks noGrp="1"/>
          </p:cNvSpPr>
          <p:nvPr>
            <p:ph type="pic" idx="1"/>
          </p:nvPr>
        </p:nvSpPr>
        <p:spPr>
          <a:xfrm>
            <a:off x="2389717" y="560070"/>
            <a:ext cx="7315200" cy="4167505"/>
          </a:xfrm>
        </p:spPr>
        <p:txBody>
          <a:bodyPr/>
          <a:lstStyle>
            <a:lvl1pPr marL="0" indent="0">
              <a:buNone/>
              <a:defRPr sz="2000">
                <a:solidFill>
                  <a:schemeClr val="bg1">
                    <a:lumMod val="75000"/>
                  </a:schemeClr>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GB" dirty="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Footer Placeholder 4"/>
          <p:cNvSpPr>
            <a:spLocks noGrp="1"/>
          </p:cNvSpPr>
          <p:nvPr>
            <p:ph type="ftr" sz="quarter" idx="10"/>
          </p:nvPr>
        </p:nvSpPr>
        <p:spPr/>
        <p:txBody>
          <a:bodyPr/>
          <a:lstStyle>
            <a:lvl1pPr>
              <a:defRPr/>
            </a:lvl1pPr>
          </a:lstStyle>
          <a:p>
            <a:r>
              <a:rPr lang="en-GB" altLang="en-US"/>
              <a:t>enter your presentation title</a:t>
            </a:r>
          </a:p>
        </p:txBody>
      </p:sp>
      <p:sp>
        <p:nvSpPr>
          <p:cNvPr id="6" name="Slide Number Placeholder 5"/>
          <p:cNvSpPr>
            <a:spLocks noGrp="1"/>
          </p:cNvSpPr>
          <p:nvPr>
            <p:ph type="sldNum" sz="quarter" idx="11"/>
          </p:nvPr>
        </p:nvSpPr>
        <p:spPr/>
        <p:txBody>
          <a:bodyPr/>
          <a:lstStyle>
            <a:lvl1pPr>
              <a:defRPr/>
            </a:lvl1pPr>
          </a:lstStyle>
          <a:p>
            <a:fld id="{389C66E7-E0DD-4540-93E6-1AA3176D6441}" type="slidenum">
              <a:rPr lang="en-GB" altLang="en-US"/>
              <a:pPr/>
              <a:t>‹#›</a:t>
            </a:fld>
            <a:endParaRPr lang="en-GB" altLang="en-US"/>
          </a:p>
        </p:txBody>
      </p:sp>
      <p:sp>
        <p:nvSpPr>
          <p:cNvPr id="7" name="Rectangle 6"/>
          <p:cNvSpPr/>
          <p:nvPr userDrawn="1"/>
        </p:nvSpPr>
        <p:spPr>
          <a:xfrm>
            <a:off x="10580038" y="0"/>
            <a:ext cx="1086233" cy="107395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8" name="Group 7"/>
          <p:cNvGrpSpPr/>
          <p:nvPr userDrawn="1"/>
        </p:nvGrpSpPr>
        <p:grpSpPr>
          <a:xfrm>
            <a:off x="9087953" y="6012461"/>
            <a:ext cx="1990012" cy="783085"/>
            <a:chOff x="5139572" y="3078845"/>
            <a:chExt cx="1958683" cy="783085"/>
          </a:xfrm>
        </p:grpSpPr>
        <p:pic>
          <p:nvPicPr>
            <p:cNvPr id="9" name="Picture 2" descr="Ð ÐµÐ·ÑÐ»ÑÐ°Ñ Ñ Ð¸Ð·Ð¾Ð±ÑÐ°Ð¶ÐµÐ½Ð¸Ðµ Ð·Ð° eurocontrol logo"/>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139572" y="3112168"/>
              <a:ext cx="432259" cy="437731"/>
            </a:xfrm>
            <a:prstGeom prst="rect">
              <a:avLst/>
            </a:prstGeom>
            <a:noFill/>
            <a:extLst>
              <a:ext uri="{909E8E84-426E-40DD-AFC4-6F175D3DCCD1}">
                <a14:hiddenFill xmlns:a14="http://schemas.microsoft.com/office/drawing/2010/main">
                  <a:solidFill>
                    <a:srgbClr val="FFFFFF"/>
                  </a:solidFill>
                </a14:hiddenFill>
              </a:ext>
            </a:extLst>
          </p:spPr>
        </p:pic>
        <p:sp>
          <p:nvSpPr>
            <p:cNvPr id="10" name="TextBox 9"/>
            <p:cNvSpPr txBox="1"/>
            <p:nvPr/>
          </p:nvSpPr>
          <p:spPr>
            <a:xfrm>
              <a:off x="5630379" y="3078845"/>
              <a:ext cx="807852" cy="492443"/>
            </a:xfrm>
            <a:prstGeom prst="rect">
              <a:avLst/>
            </a:prstGeom>
            <a:noFill/>
          </p:spPr>
          <p:txBody>
            <a:bodyPr wrap="square" rtlCol="0">
              <a:spAutoFit/>
            </a:bodyPr>
            <a:lstStyle/>
            <a:p>
              <a:r>
                <a:rPr lang="en-GB" sz="1300" dirty="0">
                  <a:solidFill>
                    <a:srgbClr val="003366"/>
                  </a:solidFill>
                  <a:latin typeface="Calibri" panose="020F0502020204030204" pitchFamily="34" charset="0"/>
                  <a:cs typeface="Calibri" panose="020F0502020204030204" pitchFamily="34" charset="0"/>
                </a:rPr>
                <a:t>Network Manager</a:t>
              </a:r>
            </a:p>
          </p:txBody>
        </p:sp>
        <p:pic>
          <p:nvPicPr>
            <p:cNvPr id="11" name="Picture 8" descr="Ð ÐµÐ·ÑÐ»ÑÐ°Ñ Ñ Ð¸Ð·Ð¾Ð±ÑÐ°Ð¶ÐµÐ½Ð¸Ðµ Ð·Ð° european union fla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6362" t="20886" r="6485" b="21135"/>
            <a:stretch/>
          </p:blipFill>
          <p:spPr bwMode="auto">
            <a:xfrm>
              <a:off x="6463565" y="3078845"/>
              <a:ext cx="634690" cy="422234"/>
            </a:xfrm>
            <a:prstGeom prst="rect">
              <a:avLst/>
            </a:prstGeom>
            <a:noFill/>
            <a:extLst>
              <a:ext uri="{909E8E84-426E-40DD-AFC4-6F175D3DCCD1}">
                <a14:hiddenFill xmlns:a14="http://schemas.microsoft.com/office/drawing/2010/main">
                  <a:solidFill>
                    <a:srgbClr val="FFFFFF"/>
                  </a:solidFill>
                </a14:hiddenFill>
              </a:ext>
            </a:extLst>
          </p:spPr>
        </p:pic>
        <p:sp>
          <p:nvSpPr>
            <p:cNvPr id="12" name="TextBox 11"/>
            <p:cNvSpPr txBox="1"/>
            <p:nvPr/>
          </p:nvSpPr>
          <p:spPr>
            <a:xfrm>
              <a:off x="5206038" y="3600320"/>
              <a:ext cx="1838068" cy="261610"/>
            </a:xfrm>
            <a:prstGeom prst="rect">
              <a:avLst/>
            </a:prstGeom>
            <a:noFill/>
          </p:spPr>
          <p:txBody>
            <a:bodyPr wrap="square" rtlCol="0">
              <a:spAutoFit/>
            </a:bodyPr>
            <a:lstStyle/>
            <a:p>
              <a:r>
                <a:rPr lang="en-GB" sz="1050" dirty="0">
                  <a:solidFill>
                    <a:srgbClr val="003366"/>
                  </a:solidFill>
                  <a:latin typeface="Calibri" panose="020F0502020204030204" pitchFamily="34" charset="0"/>
                  <a:cs typeface="Calibri" panose="020F0502020204030204" pitchFamily="34" charset="0"/>
                </a:rPr>
                <a:t>Supporting European Aviation</a:t>
              </a:r>
            </a:p>
          </p:txBody>
        </p:sp>
      </p:grpSp>
      <p:sp>
        <p:nvSpPr>
          <p:cNvPr id="13" name="Rectangle 12"/>
          <p:cNvSpPr/>
          <p:nvPr userDrawn="1"/>
        </p:nvSpPr>
        <p:spPr>
          <a:xfrm>
            <a:off x="0" y="1"/>
            <a:ext cx="12192000" cy="187158"/>
          </a:xfrm>
          <a:prstGeom prst="rect">
            <a:avLst/>
          </a:prstGeom>
          <a:solidFill>
            <a:srgbClr val="002A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383708128"/>
      </p:ext>
    </p:extLst>
  </p:cSld>
  <p:clrMapOvr>
    <a:masterClrMapping/>
  </p:clrMapOvr>
  <p:transition>
    <p:fade/>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13" name="Rectangle 12"/>
          <p:cNvSpPr/>
          <p:nvPr userDrawn="1"/>
        </p:nvSpPr>
        <p:spPr>
          <a:xfrm>
            <a:off x="0" y="6271925"/>
            <a:ext cx="12192000" cy="570201"/>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p:cNvSpPr>
            <a:spLocks noGrp="1"/>
          </p:cNvSpPr>
          <p:nvPr>
            <p:ph type="title" hasCustomPrompt="1"/>
          </p:nvPr>
        </p:nvSpPr>
        <p:spPr>
          <a:xfrm>
            <a:off x="609600" y="477839"/>
            <a:ext cx="9803130" cy="776287"/>
          </a:xfrm>
        </p:spPr>
        <p:txBody>
          <a:bodyPr/>
          <a:lstStyle/>
          <a:p>
            <a:r>
              <a:rPr lang="en-US" dirty="0"/>
              <a:t>CLICK TO EDIT MASTER TITLE STYLE</a:t>
            </a:r>
            <a:endParaRPr lang="en-GB" dirty="0"/>
          </a:p>
        </p:txBody>
      </p:sp>
      <p:sp>
        <p:nvSpPr>
          <p:cNvPr id="3" name="Vertical Text Placeholder 2"/>
          <p:cNvSpPr>
            <a:spLocks noGrp="1"/>
          </p:cNvSpPr>
          <p:nvPr>
            <p:ph type="body" orient="vert" idx="1"/>
          </p:nvPr>
        </p:nvSpPr>
        <p:spPr>
          <a:xfrm>
            <a:off x="609600" y="1614488"/>
            <a:ext cx="9803130" cy="4503737"/>
          </a:xfrm>
          <a:effectLst/>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4" name="Footer Placeholder 3"/>
          <p:cNvSpPr>
            <a:spLocks noGrp="1"/>
          </p:cNvSpPr>
          <p:nvPr>
            <p:ph type="ftr" sz="quarter" idx="10"/>
          </p:nvPr>
        </p:nvSpPr>
        <p:spPr/>
        <p:txBody>
          <a:bodyPr/>
          <a:lstStyle>
            <a:lvl1pPr>
              <a:defRPr/>
            </a:lvl1pPr>
          </a:lstStyle>
          <a:p>
            <a:r>
              <a:rPr lang="en-GB" altLang="en-US"/>
              <a:t>enter your presentation title</a:t>
            </a:r>
          </a:p>
        </p:txBody>
      </p:sp>
      <p:sp>
        <p:nvSpPr>
          <p:cNvPr id="5" name="Slide Number Placeholder 4"/>
          <p:cNvSpPr>
            <a:spLocks noGrp="1"/>
          </p:cNvSpPr>
          <p:nvPr>
            <p:ph type="sldNum" sz="quarter" idx="11"/>
          </p:nvPr>
        </p:nvSpPr>
        <p:spPr/>
        <p:txBody>
          <a:bodyPr/>
          <a:lstStyle>
            <a:lvl1pPr>
              <a:defRPr/>
            </a:lvl1pPr>
          </a:lstStyle>
          <a:p>
            <a:fld id="{AAAFFC8B-E3BE-413C-8A7D-7FE106AD1564}" type="slidenum">
              <a:rPr lang="en-GB" altLang="en-US"/>
              <a:pPr/>
              <a:t>‹#›</a:t>
            </a:fld>
            <a:endParaRPr lang="en-GB" altLang="en-US"/>
          </a:p>
        </p:txBody>
      </p:sp>
      <p:sp>
        <p:nvSpPr>
          <p:cNvPr id="6" name="Rectangle 5"/>
          <p:cNvSpPr/>
          <p:nvPr userDrawn="1"/>
        </p:nvSpPr>
        <p:spPr>
          <a:xfrm>
            <a:off x="10580038" y="0"/>
            <a:ext cx="1086233" cy="107395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7" name="Group 6"/>
          <p:cNvGrpSpPr/>
          <p:nvPr userDrawn="1"/>
        </p:nvGrpSpPr>
        <p:grpSpPr>
          <a:xfrm>
            <a:off x="9087953" y="6012461"/>
            <a:ext cx="1990012" cy="783085"/>
            <a:chOff x="5139572" y="3078845"/>
            <a:chExt cx="1958683" cy="783085"/>
          </a:xfrm>
        </p:grpSpPr>
        <p:pic>
          <p:nvPicPr>
            <p:cNvPr id="8" name="Picture 2" descr="Ð ÐµÐ·ÑÐ»ÑÐ°Ñ Ñ Ð¸Ð·Ð¾Ð±ÑÐ°Ð¶ÐµÐ½Ð¸Ðµ Ð·Ð° eurocontrol logo"/>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139572" y="3112168"/>
              <a:ext cx="432259" cy="437731"/>
            </a:xfrm>
            <a:prstGeom prst="rect">
              <a:avLst/>
            </a:prstGeom>
            <a:noFill/>
            <a:extLst>
              <a:ext uri="{909E8E84-426E-40DD-AFC4-6F175D3DCCD1}">
                <a14:hiddenFill xmlns:a14="http://schemas.microsoft.com/office/drawing/2010/main">
                  <a:solidFill>
                    <a:srgbClr val="FFFFFF"/>
                  </a:solidFill>
                </a14:hiddenFill>
              </a:ext>
            </a:extLst>
          </p:spPr>
        </p:pic>
        <p:sp>
          <p:nvSpPr>
            <p:cNvPr id="9" name="TextBox 8"/>
            <p:cNvSpPr txBox="1"/>
            <p:nvPr/>
          </p:nvSpPr>
          <p:spPr>
            <a:xfrm>
              <a:off x="5630379" y="3078845"/>
              <a:ext cx="807852" cy="492443"/>
            </a:xfrm>
            <a:prstGeom prst="rect">
              <a:avLst/>
            </a:prstGeom>
            <a:noFill/>
          </p:spPr>
          <p:txBody>
            <a:bodyPr wrap="square" rtlCol="0">
              <a:spAutoFit/>
            </a:bodyPr>
            <a:lstStyle/>
            <a:p>
              <a:r>
                <a:rPr lang="en-GB" sz="1300" dirty="0">
                  <a:solidFill>
                    <a:srgbClr val="003366"/>
                  </a:solidFill>
                  <a:latin typeface="Calibri" panose="020F0502020204030204" pitchFamily="34" charset="0"/>
                  <a:cs typeface="Calibri" panose="020F0502020204030204" pitchFamily="34" charset="0"/>
                </a:rPr>
                <a:t>Network Manager</a:t>
              </a:r>
            </a:p>
          </p:txBody>
        </p:sp>
        <p:pic>
          <p:nvPicPr>
            <p:cNvPr id="10" name="Picture 8" descr="Ð ÐµÐ·ÑÐ»ÑÐ°Ñ Ñ Ð¸Ð·Ð¾Ð±ÑÐ°Ð¶ÐµÐ½Ð¸Ðµ Ð·Ð° european union fla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6362" t="20886" r="6485" b="21135"/>
            <a:stretch/>
          </p:blipFill>
          <p:spPr bwMode="auto">
            <a:xfrm>
              <a:off x="6463565" y="3078845"/>
              <a:ext cx="634690" cy="422234"/>
            </a:xfrm>
            <a:prstGeom prst="rect">
              <a:avLst/>
            </a:prstGeom>
            <a:noFill/>
            <a:extLst>
              <a:ext uri="{909E8E84-426E-40DD-AFC4-6F175D3DCCD1}">
                <a14:hiddenFill xmlns:a14="http://schemas.microsoft.com/office/drawing/2010/main">
                  <a:solidFill>
                    <a:srgbClr val="FFFFFF"/>
                  </a:solidFill>
                </a14:hiddenFill>
              </a:ext>
            </a:extLst>
          </p:spPr>
        </p:pic>
        <p:sp>
          <p:nvSpPr>
            <p:cNvPr id="11" name="TextBox 10"/>
            <p:cNvSpPr txBox="1"/>
            <p:nvPr/>
          </p:nvSpPr>
          <p:spPr>
            <a:xfrm>
              <a:off x="5206038" y="3600320"/>
              <a:ext cx="1838068" cy="261610"/>
            </a:xfrm>
            <a:prstGeom prst="rect">
              <a:avLst/>
            </a:prstGeom>
            <a:noFill/>
          </p:spPr>
          <p:txBody>
            <a:bodyPr wrap="square" rtlCol="0">
              <a:spAutoFit/>
            </a:bodyPr>
            <a:lstStyle/>
            <a:p>
              <a:r>
                <a:rPr lang="en-GB" sz="1050" dirty="0">
                  <a:solidFill>
                    <a:srgbClr val="003366"/>
                  </a:solidFill>
                  <a:latin typeface="Calibri" panose="020F0502020204030204" pitchFamily="34" charset="0"/>
                  <a:cs typeface="Calibri" panose="020F0502020204030204" pitchFamily="34" charset="0"/>
                </a:rPr>
                <a:t>Supporting European Aviation</a:t>
              </a:r>
            </a:p>
          </p:txBody>
        </p:sp>
      </p:grpSp>
      <p:sp>
        <p:nvSpPr>
          <p:cNvPr id="12" name="Rectangle 11"/>
          <p:cNvSpPr/>
          <p:nvPr userDrawn="1"/>
        </p:nvSpPr>
        <p:spPr>
          <a:xfrm>
            <a:off x="0" y="1"/>
            <a:ext cx="12192000" cy="187158"/>
          </a:xfrm>
          <a:prstGeom prst="rect">
            <a:avLst/>
          </a:prstGeom>
          <a:solidFill>
            <a:srgbClr val="002A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1270519975"/>
      </p:ext>
    </p:extLst>
  </p:cSld>
  <p:clrMapOvr>
    <a:masterClrMapping/>
  </p:clrMapOvr>
  <p:transition>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CORPORATE 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Footer Placeholder 3"/>
          <p:cNvSpPr>
            <a:spLocks noGrp="1"/>
          </p:cNvSpPr>
          <p:nvPr>
            <p:ph type="ftr" sz="quarter" idx="10"/>
          </p:nvPr>
        </p:nvSpPr>
        <p:spPr/>
        <p:txBody>
          <a:bodyPr/>
          <a:lstStyle>
            <a:lvl1pPr>
              <a:defRPr/>
            </a:lvl1pPr>
          </a:lstStyle>
          <a:p>
            <a:r>
              <a:rPr lang="en-GB" altLang="en-US"/>
              <a:t>enter your presentation title</a:t>
            </a:r>
          </a:p>
        </p:txBody>
      </p:sp>
      <p:sp>
        <p:nvSpPr>
          <p:cNvPr id="5" name="Slide Number Placeholder 4"/>
          <p:cNvSpPr>
            <a:spLocks noGrp="1"/>
          </p:cNvSpPr>
          <p:nvPr>
            <p:ph type="sldNum" sz="quarter" idx="11"/>
          </p:nvPr>
        </p:nvSpPr>
        <p:spPr/>
        <p:txBody>
          <a:bodyPr/>
          <a:lstStyle>
            <a:lvl1pPr>
              <a:defRPr/>
            </a:lvl1pPr>
          </a:lstStyle>
          <a:p>
            <a:fld id="{BFDCD14E-C948-4238-95C1-5D3928859336}" type="slidenum">
              <a:rPr lang="en-GB" altLang="en-US"/>
              <a:pPr/>
              <a:t>‹#›</a:t>
            </a:fld>
            <a:endParaRPr lang="en-GB" altLang="en-US"/>
          </a:p>
        </p:txBody>
      </p:sp>
    </p:spTree>
    <p:extLst>
      <p:ext uri="{BB962C8B-B14F-4D97-AF65-F5344CB8AC3E}">
        <p14:creationId xmlns:p14="http://schemas.microsoft.com/office/powerpoint/2010/main" val="3942487905"/>
      </p:ext>
    </p:extLst>
  </p:cSld>
  <p:clrMapOvr>
    <a:masterClrMapping/>
  </p:clrMapOvr>
  <p:transition>
    <p:fade/>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13" name="Rectangle 12"/>
          <p:cNvSpPr/>
          <p:nvPr userDrawn="1"/>
        </p:nvSpPr>
        <p:spPr>
          <a:xfrm>
            <a:off x="0" y="6271925"/>
            <a:ext cx="12192000" cy="570201"/>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Vertical Title 1"/>
          <p:cNvSpPr>
            <a:spLocks noGrp="1"/>
          </p:cNvSpPr>
          <p:nvPr>
            <p:ph type="title" orient="vert" hasCustomPrompt="1"/>
          </p:nvPr>
        </p:nvSpPr>
        <p:spPr>
          <a:xfrm>
            <a:off x="8839200" y="477839"/>
            <a:ext cx="1562100" cy="5640387"/>
          </a:xfrm>
        </p:spPr>
        <p:txBody>
          <a:bodyPr vert="eaVert"/>
          <a:lstStyle/>
          <a:p>
            <a:r>
              <a:rPr lang="en-US" dirty="0"/>
              <a:t>CLICK TO EDIT MASTER TITLE STYLE</a:t>
            </a:r>
            <a:endParaRPr lang="en-GB" dirty="0"/>
          </a:p>
        </p:txBody>
      </p:sp>
      <p:sp>
        <p:nvSpPr>
          <p:cNvPr id="3" name="Vertical Text Placeholder 2"/>
          <p:cNvSpPr>
            <a:spLocks noGrp="1"/>
          </p:cNvSpPr>
          <p:nvPr>
            <p:ph type="body" orient="vert" idx="1"/>
          </p:nvPr>
        </p:nvSpPr>
        <p:spPr>
          <a:xfrm>
            <a:off x="609600" y="477839"/>
            <a:ext cx="8026400" cy="5640387"/>
          </a:xfrm>
          <a:effectLst/>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4" name="Footer Placeholder 3"/>
          <p:cNvSpPr>
            <a:spLocks noGrp="1"/>
          </p:cNvSpPr>
          <p:nvPr>
            <p:ph type="ftr" sz="quarter" idx="10"/>
          </p:nvPr>
        </p:nvSpPr>
        <p:spPr/>
        <p:txBody>
          <a:bodyPr/>
          <a:lstStyle>
            <a:lvl1pPr>
              <a:defRPr/>
            </a:lvl1pPr>
          </a:lstStyle>
          <a:p>
            <a:r>
              <a:rPr lang="en-GB" altLang="en-US"/>
              <a:t>enter your presentation title</a:t>
            </a:r>
          </a:p>
        </p:txBody>
      </p:sp>
      <p:sp>
        <p:nvSpPr>
          <p:cNvPr id="5" name="Slide Number Placeholder 4"/>
          <p:cNvSpPr>
            <a:spLocks noGrp="1"/>
          </p:cNvSpPr>
          <p:nvPr>
            <p:ph type="sldNum" sz="quarter" idx="11"/>
          </p:nvPr>
        </p:nvSpPr>
        <p:spPr/>
        <p:txBody>
          <a:bodyPr/>
          <a:lstStyle>
            <a:lvl1pPr>
              <a:defRPr/>
            </a:lvl1pPr>
          </a:lstStyle>
          <a:p>
            <a:fld id="{BD298660-F4BC-4BD2-8591-243B8BBDC098}" type="slidenum">
              <a:rPr lang="en-GB" altLang="en-US"/>
              <a:pPr/>
              <a:t>‹#›</a:t>
            </a:fld>
            <a:endParaRPr lang="en-GB" altLang="en-US"/>
          </a:p>
        </p:txBody>
      </p:sp>
      <p:sp>
        <p:nvSpPr>
          <p:cNvPr id="6" name="Rectangle 5"/>
          <p:cNvSpPr/>
          <p:nvPr userDrawn="1"/>
        </p:nvSpPr>
        <p:spPr>
          <a:xfrm>
            <a:off x="10580038" y="0"/>
            <a:ext cx="1086233" cy="107395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7" name="Group 6"/>
          <p:cNvGrpSpPr/>
          <p:nvPr userDrawn="1"/>
        </p:nvGrpSpPr>
        <p:grpSpPr>
          <a:xfrm>
            <a:off x="9087953" y="6012461"/>
            <a:ext cx="1990012" cy="783085"/>
            <a:chOff x="5139572" y="3078845"/>
            <a:chExt cx="1958683" cy="783085"/>
          </a:xfrm>
        </p:grpSpPr>
        <p:pic>
          <p:nvPicPr>
            <p:cNvPr id="8" name="Picture 2" descr="Ð ÐµÐ·ÑÐ»ÑÐ°Ñ Ñ Ð¸Ð·Ð¾Ð±ÑÐ°Ð¶ÐµÐ½Ð¸Ðµ Ð·Ð° eurocontrol logo"/>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139572" y="3112168"/>
              <a:ext cx="432259" cy="437731"/>
            </a:xfrm>
            <a:prstGeom prst="rect">
              <a:avLst/>
            </a:prstGeom>
            <a:noFill/>
            <a:extLst>
              <a:ext uri="{909E8E84-426E-40DD-AFC4-6F175D3DCCD1}">
                <a14:hiddenFill xmlns:a14="http://schemas.microsoft.com/office/drawing/2010/main">
                  <a:solidFill>
                    <a:srgbClr val="FFFFFF"/>
                  </a:solidFill>
                </a14:hiddenFill>
              </a:ext>
            </a:extLst>
          </p:spPr>
        </p:pic>
        <p:sp>
          <p:nvSpPr>
            <p:cNvPr id="9" name="TextBox 8"/>
            <p:cNvSpPr txBox="1"/>
            <p:nvPr/>
          </p:nvSpPr>
          <p:spPr>
            <a:xfrm>
              <a:off x="5630379" y="3078845"/>
              <a:ext cx="807852" cy="492443"/>
            </a:xfrm>
            <a:prstGeom prst="rect">
              <a:avLst/>
            </a:prstGeom>
            <a:noFill/>
          </p:spPr>
          <p:txBody>
            <a:bodyPr wrap="square" rtlCol="0">
              <a:spAutoFit/>
            </a:bodyPr>
            <a:lstStyle/>
            <a:p>
              <a:r>
                <a:rPr lang="en-GB" sz="1300" dirty="0">
                  <a:solidFill>
                    <a:srgbClr val="003366"/>
                  </a:solidFill>
                  <a:latin typeface="Calibri" panose="020F0502020204030204" pitchFamily="34" charset="0"/>
                  <a:cs typeface="Calibri" panose="020F0502020204030204" pitchFamily="34" charset="0"/>
                </a:rPr>
                <a:t>Network Manager</a:t>
              </a:r>
            </a:p>
          </p:txBody>
        </p:sp>
        <p:pic>
          <p:nvPicPr>
            <p:cNvPr id="10" name="Picture 8" descr="Ð ÐµÐ·ÑÐ»ÑÐ°Ñ Ñ Ð¸Ð·Ð¾Ð±ÑÐ°Ð¶ÐµÐ½Ð¸Ðµ Ð·Ð° european union fla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6362" t="20886" r="6485" b="21135"/>
            <a:stretch/>
          </p:blipFill>
          <p:spPr bwMode="auto">
            <a:xfrm>
              <a:off x="6463565" y="3078845"/>
              <a:ext cx="634690" cy="422234"/>
            </a:xfrm>
            <a:prstGeom prst="rect">
              <a:avLst/>
            </a:prstGeom>
            <a:noFill/>
            <a:extLst>
              <a:ext uri="{909E8E84-426E-40DD-AFC4-6F175D3DCCD1}">
                <a14:hiddenFill xmlns:a14="http://schemas.microsoft.com/office/drawing/2010/main">
                  <a:solidFill>
                    <a:srgbClr val="FFFFFF"/>
                  </a:solidFill>
                </a14:hiddenFill>
              </a:ext>
            </a:extLst>
          </p:spPr>
        </p:pic>
        <p:sp>
          <p:nvSpPr>
            <p:cNvPr id="11" name="TextBox 10"/>
            <p:cNvSpPr txBox="1"/>
            <p:nvPr/>
          </p:nvSpPr>
          <p:spPr>
            <a:xfrm>
              <a:off x="5206038" y="3600320"/>
              <a:ext cx="1838068" cy="261610"/>
            </a:xfrm>
            <a:prstGeom prst="rect">
              <a:avLst/>
            </a:prstGeom>
            <a:noFill/>
          </p:spPr>
          <p:txBody>
            <a:bodyPr wrap="square" rtlCol="0">
              <a:spAutoFit/>
            </a:bodyPr>
            <a:lstStyle/>
            <a:p>
              <a:r>
                <a:rPr lang="en-GB" sz="1050" dirty="0">
                  <a:solidFill>
                    <a:srgbClr val="003366"/>
                  </a:solidFill>
                  <a:latin typeface="Calibri" panose="020F0502020204030204" pitchFamily="34" charset="0"/>
                  <a:cs typeface="Calibri" panose="020F0502020204030204" pitchFamily="34" charset="0"/>
                </a:rPr>
                <a:t>Supporting European Aviation</a:t>
              </a:r>
            </a:p>
          </p:txBody>
        </p:sp>
      </p:grpSp>
      <p:sp>
        <p:nvSpPr>
          <p:cNvPr id="12" name="Rectangle 11"/>
          <p:cNvSpPr/>
          <p:nvPr userDrawn="1"/>
        </p:nvSpPr>
        <p:spPr>
          <a:xfrm>
            <a:off x="0" y="1"/>
            <a:ext cx="12192000" cy="187158"/>
          </a:xfrm>
          <a:prstGeom prst="rect">
            <a:avLst/>
          </a:prstGeom>
          <a:solidFill>
            <a:srgbClr val="002A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519188589"/>
      </p:ext>
    </p:extLst>
  </p:cSld>
  <p:clrMapOvr>
    <a:masterClrMapping/>
  </p:clrMapOvr>
  <p:transition>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CORPORATE 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051560" y="3652521"/>
            <a:ext cx="9361170" cy="1362075"/>
          </a:xfrm>
        </p:spPr>
        <p:txBody>
          <a:bodyPr/>
          <a:lstStyle>
            <a:lvl1pPr algn="l">
              <a:defRPr sz="3600" b="0" cap="all">
                <a:solidFill>
                  <a:srgbClr val="003366"/>
                </a:solidFill>
              </a:defRPr>
            </a:lvl1pPr>
          </a:lstStyle>
          <a:p>
            <a:r>
              <a:rPr lang="en-US"/>
              <a:t>Click to edit Master title style</a:t>
            </a:r>
            <a:endParaRPr lang="en-GB"/>
          </a:p>
        </p:txBody>
      </p:sp>
      <p:sp>
        <p:nvSpPr>
          <p:cNvPr id="3" name="Text Placeholder 2"/>
          <p:cNvSpPr>
            <a:spLocks noGrp="1"/>
          </p:cNvSpPr>
          <p:nvPr>
            <p:ph type="body" idx="1"/>
          </p:nvPr>
        </p:nvSpPr>
        <p:spPr>
          <a:xfrm>
            <a:off x="1062990" y="2003743"/>
            <a:ext cx="9361170" cy="1500187"/>
          </a:xfrm>
        </p:spPr>
        <p:txBody>
          <a:bodyPr anchor="b"/>
          <a:lstStyle>
            <a:lvl1pPr marL="0" indent="0">
              <a:buNone/>
              <a:defRPr sz="2000">
                <a:solidFill>
                  <a:srgbClr val="3399CC"/>
                </a:solidFill>
              </a:defRPr>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Edit Master text styles</a:t>
            </a:r>
          </a:p>
        </p:txBody>
      </p:sp>
      <p:sp>
        <p:nvSpPr>
          <p:cNvPr id="4" name="Footer Placeholder 3"/>
          <p:cNvSpPr>
            <a:spLocks noGrp="1"/>
          </p:cNvSpPr>
          <p:nvPr>
            <p:ph type="ftr" sz="quarter" idx="10"/>
          </p:nvPr>
        </p:nvSpPr>
        <p:spPr/>
        <p:txBody>
          <a:bodyPr/>
          <a:lstStyle>
            <a:lvl1pPr>
              <a:defRPr/>
            </a:lvl1pPr>
          </a:lstStyle>
          <a:p>
            <a:r>
              <a:rPr lang="en-GB" altLang="en-US"/>
              <a:t>enter your presentation title</a:t>
            </a:r>
          </a:p>
        </p:txBody>
      </p:sp>
      <p:sp>
        <p:nvSpPr>
          <p:cNvPr id="5" name="Slide Number Placeholder 4"/>
          <p:cNvSpPr>
            <a:spLocks noGrp="1"/>
          </p:cNvSpPr>
          <p:nvPr>
            <p:ph type="sldNum" sz="quarter" idx="11"/>
          </p:nvPr>
        </p:nvSpPr>
        <p:spPr/>
        <p:txBody>
          <a:bodyPr/>
          <a:lstStyle>
            <a:lvl1pPr>
              <a:defRPr/>
            </a:lvl1pPr>
          </a:lstStyle>
          <a:p>
            <a:fld id="{B70B330C-B669-4259-97E4-65746F365173}" type="slidenum">
              <a:rPr lang="en-GB" altLang="en-US"/>
              <a:pPr/>
              <a:t>‹#›</a:t>
            </a:fld>
            <a:endParaRPr lang="en-GB" altLang="en-US"/>
          </a:p>
        </p:txBody>
      </p:sp>
    </p:spTree>
    <p:extLst>
      <p:ext uri="{BB962C8B-B14F-4D97-AF65-F5344CB8AC3E}">
        <p14:creationId xmlns:p14="http://schemas.microsoft.com/office/powerpoint/2010/main" val="3880410481"/>
      </p:ext>
    </p:extLst>
  </p:cSld>
  <p:clrMapOvr>
    <a:masterClrMapping/>
  </p:clrMapOvr>
  <p:transition>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CORPORATE Two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solidFill>
                  <a:srgbClr val="003366"/>
                </a:solidFill>
              </a:defRPr>
            </a:lvl1pPr>
          </a:lstStyle>
          <a:p>
            <a:r>
              <a:rPr lang="en-US"/>
              <a:t>CLICK TO EDIT MASTER TITLE STYLE</a:t>
            </a:r>
            <a:endParaRPr lang="en-GB"/>
          </a:p>
        </p:txBody>
      </p:sp>
      <p:sp>
        <p:nvSpPr>
          <p:cNvPr id="3" name="Content Placeholder 2"/>
          <p:cNvSpPr>
            <a:spLocks noGrp="1"/>
          </p:cNvSpPr>
          <p:nvPr>
            <p:ph sz="half" idx="1"/>
          </p:nvPr>
        </p:nvSpPr>
        <p:spPr>
          <a:xfrm>
            <a:off x="609600" y="1614488"/>
            <a:ext cx="5384800" cy="4503737"/>
          </a:xfrm>
        </p:spPr>
        <p:txBody>
          <a:bodyPr/>
          <a:lstStyle>
            <a:lvl1pPr>
              <a:defRPr sz="2000"/>
            </a:lvl1pPr>
            <a:lvl2pPr>
              <a:defRPr sz="1800"/>
            </a:lvl2pPr>
            <a:lvl3pPr>
              <a:defRPr sz="1600"/>
            </a:lvl3pPr>
            <a:lvl4pPr>
              <a:defRPr sz="1400"/>
            </a:lvl4pPr>
            <a:lvl5pPr>
              <a:defRPr sz="1400"/>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197600" y="1614488"/>
            <a:ext cx="5384800" cy="4503737"/>
          </a:xfrm>
        </p:spPr>
        <p:txBody>
          <a:bodyPr/>
          <a:lstStyle>
            <a:lvl1pPr>
              <a:defRPr sz="2000"/>
            </a:lvl1pPr>
            <a:lvl2pPr>
              <a:defRPr sz="1800"/>
            </a:lvl2pPr>
            <a:lvl3pPr>
              <a:defRPr sz="1600"/>
            </a:lvl3pPr>
            <a:lvl4pPr>
              <a:defRPr sz="1400"/>
            </a:lvl4pPr>
            <a:lvl5pPr>
              <a:defRPr sz="1200"/>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Footer Placeholder 4"/>
          <p:cNvSpPr>
            <a:spLocks noGrp="1"/>
          </p:cNvSpPr>
          <p:nvPr>
            <p:ph type="ftr" sz="quarter" idx="10"/>
          </p:nvPr>
        </p:nvSpPr>
        <p:spPr/>
        <p:txBody>
          <a:bodyPr/>
          <a:lstStyle>
            <a:lvl1pPr>
              <a:defRPr/>
            </a:lvl1pPr>
          </a:lstStyle>
          <a:p>
            <a:r>
              <a:rPr lang="en-GB" altLang="en-US"/>
              <a:t>enter your presentation title</a:t>
            </a:r>
          </a:p>
        </p:txBody>
      </p:sp>
      <p:sp>
        <p:nvSpPr>
          <p:cNvPr id="6" name="Slide Number Placeholder 5"/>
          <p:cNvSpPr>
            <a:spLocks noGrp="1"/>
          </p:cNvSpPr>
          <p:nvPr>
            <p:ph type="sldNum" sz="quarter" idx="11"/>
          </p:nvPr>
        </p:nvSpPr>
        <p:spPr/>
        <p:txBody>
          <a:bodyPr/>
          <a:lstStyle>
            <a:lvl1pPr>
              <a:defRPr/>
            </a:lvl1pPr>
          </a:lstStyle>
          <a:p>
            <a:fld id="{4D656E8D-B8B0-4628-8A79-AE7530179D17}" type="slidenum">
              <a:rPr lang="en-GB" altLang="en-US"/>
              <a:pPr/>
              <a:t>‹#›</a:t>
            </a:fld>
            <a:endParaRPr lang="en-GB" altLang="en-US"/>
          </a:p>
        </p:txBody>
      </p:sp>
    </p:spTree>
    <p:extLst>
      <p:ext uri="{BB962C8B-B14F-4D97-AF65-F5344CB8AC3E}">
        <p14:creationId xmlns:p14="http://schemas.microsoft.com/office/powerpoint/2010/main" val="1018555395"/>
      </p:ext>
    </p:extLst>
  </p:cSld>
  <p:clrMapOvr>
    <a:masterClrMapping/>
  </p:clrMapOvr>
  <p:transition>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CORPORATE Title Only">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a:t>CLICK TO EDIT MASTER TITLE STYLE</a:t>
            </a:r>
            <a:endParaRPr lang="en-GB"/>
          </a:p>
        </p:txBody>
      </p:sp>
      <p:sp>
        <p:nvSpPr>
          <p:cNvPr id="3" name="Footer Placeholder 2"/>
          <p:cNvSpPr>
            <a:spLocks noGrp="1"/>
          </p:cNvSpPr>
          <p:nvPr>
            <p:ph type="ftr" sz="quarter" idx="10"/>
          </p:nvPr>
        </p:nvSpPr>
        <p:spPr/>
        <p:txBody>
          <a:bodyPr/>
          <a:lstStyle>
            <a:lvl1pPr>
              <a:defRPr/>
            </a:lvl1pPr>
          </a:lstStyle>
          <a:p>
            <a:r>
              <a:rPr lang="en-GB" altLang="en-US"/>
              <a:t>enter your presentation title</a:t>
            </a:r>
          </a:p>
        </p:txBody>
      </p:sp>
      <p:sp>
        <p:nvSpPr>
          <p:cNvPr id="4" name="Slide Number Placeholder 3"/>
          <p:cNvSpPr>
            <a:spLocks noGrp="1"/>
          </p:cNvSpPr>
          <p:nvPr>
            <p:ph type="sldNum" sz="quarter" idx="11"/>
          </p:nvPr>
        </p:nvSpPr>
        <p:spPr/>
        <p:txBody>
          <a:bodyPr/>
          <a:lstStyle>
            <a:lvl1pPr>
              <a:defRPr/>
            </a:lvl1pPr>
          </a:lstStyle>
          <a:p>
            <a:fld id="{56F432D7-7D4E-4BD8-89B2-C7242758F859}" type="slidenum">
              <a:rPr lang="en-GB" altLang="en-US"/>
              <a:pPr/>
              <a:t>‹#›</a:t>
            </a:fld>
            <a:endParaRPr lang="en-GB" altLang="en-US"/>
          </a:p>
        </p:txBody>
      </p:sp>
    </p:spTree>
    <p:extLst>
      <p:ext uri="{BB962C8B-B14F-4D97-AF65-F5344CB8AC3E}">
        <p14:creationId xmlns:p14="http://schemas.microsoft.com/office/powerpoint/2010/main" val="717389178"/>
      </p:ext>
    </p:extLst>
  </p:cSld>
  <p:clrMapOvr>
    <a:masterClrMapping/>
  </p:clrMapOvr>
  <p:transition>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CORPORATE Blank">
    <p:spTree>
      <p:nvGrpSpPr>
        <p:cNvPr id="1" name=""/>
        <p:cNvGrpSpPr/>
        <p:nvPr/>
      </p:nvGrpSpPr>
      <p:grpSpPr>
        <a:xfrm>
          <a:off x="0" y="0"/>
          <a:ext cx="0" cy="0"/>
          <a:chOff x="0" y="0"/>
          <a:chExt cx="0" cy="0"/>
        </a:xfrm>
      </p:grpSpPr>
      <p:sp>
        <p:nvSpPr>
          <p:cNvPr id="2" name="Footer Placeholder 1"/>
          <p:cNvSpPr>
            <a:spLocks noGrp="1"/>
          </p:cNvSpPr>
          <p:nvPr>
            <p:ph type="ftr" sz="quarter" idx="10"/>
          </p:nvPr>
        </p:nvSpPr>
        <p:spPr/>
        <p:txBody>
          <a:bodyPr/>
          <a:lstStyle>
            <a:lvl1pPr>
              <a:defRPr/>
            </a:lvl1pPr>
          </a:lstStyle>
          <a:p>
            <a:r>
              <a:rPr lang="en-GB" altLang="en-US"/>
              <a:t>enter your presentation title</a:t>
            </a:r>
          </a:p>
        </p:txBody>
      </p:sp>
      <p:sp>
        <p:nvSpPr>
          <p:cNvPr id="3" name="Slide Number Placeholder 2"/>
          <p:cNvSpPr>
            <a:spLocks noGrp="1"/>
          </p:cNvSpPr>
          <p:nvPr>
            <p:ph type="sldNum" sz="quarter" idx="11"/>
          </p:nvPr>
        </p:nvSpPr>
        <p:spPr/>
        <p:txBody>
          <a:bodyPr/>
          <a:lstStyle>
            <a:lvl1pPr>
              <a:defRPr/>
            </a:lvl1pPr>
          </a:lstStyle>
          <a:p>
            <a:fld id="{C768804C-8C27-42B2-8170-44828B68CAD5}" type="slidenum">
              <a:rPr lang="en-GB" altLang="en-US"/>
              <a:pPr/>
              <a:t>‹#›</a:t>
            </a:fld>
            <a:endParaRPr lang="en-GB" altLang="en-US"/>
          </a:p>
        </p:txBody>
      </p:sp>
    </p:spTree>
    <p:extLst>
      <p:ext uri="{BB962C8B-B14F-4D97-AF65-F5344CB8AC3E}">
        <p14:creationId xmlns:p14="http://schemas.microsoft.com/office/powerpoint/2010/main" val="2097624963"/>
      </p:ext>
    </p:extLst>
  </p:cSld>
  <p:clrMapOvr>
    <a:masterClrMapping/>
  </p:clrMapOvr>
  <p:transition>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objTx" preserve="1">
  <p:cSld name="CORPORATE Content with Caption">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09600" y="477839"/>
            <a:ext cx="9118800" cy="777600"/>
          </a:xfrm>
        </p:spPr>
        <p:txBody>
          <a:bodyPr anchor="t" anchorCtr="0"/>
          <a:lstStyle>
            <a:lvl1pPr algn="l">
              <a:defRPr sz="2800" b="0"/>
            </a:lvl1pPr>
          </a:lstStyle>
          <a:p>
            <a:r>
              <a:rPr lang="en-US"/>
              <a:t>CLICK TO EDIT MASTER TITLE STYLE</a:t>
            </a:r>
            <a:endParaRPr lang="en-GB"/>
          </a:p>
        </p:txBody>
      </p:sp>
      <p:sp>
        <p:nvSpPr>
          <p:cNvPr id="3" name="Content Placeholder 2"/>
          <p:cNvSpPr>
            <a:spLocks noGrp="1"/>
          </p:cNvSpPr>
          <p:nvPr>
            <p:ph idx="1"/>
          </p:nvPr>
        </p:nvSpPr>
        <p:spPr>
          <a:xfrm>
            <a:off x="4766733" y="1701526"/>
            <a:ext cx="6815667" cy="4310654"/>
          </a:xfrm>
        </p:spPr>
        <p:txBody>
          <a:bodyPr/>
          <a:lstStyle>
            <a:lvl1pPr>
              <a:defRPr sz="2000"/>
            </a:lvl1pPr>
            <a:lvl2pPr>
              <a:defRPr sz="1800"/>
            </a:lvl2pPr>
            <a:lvl3pPr>
              <a:defRPr sz="1600"/>
            </a:lvl3pPr>
            <a:lvl4pPr>
              <a:defRPr sz="1400"/>
            </a:lvl4pPr>
            <a:lvl5pPr>
              <a:defRPr sz="12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609601" y="1701526"/>
            <a:ext cx="4011084" cy="4310654"/>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Footer Placeholder 4"/>
          <p:cNvSpPr>
            <a:spLocks noGrp="1"/>
          </p:cNvSpPr>
          <p:nvPr>
            <p:ph type="ftr" sz="quarter" idx="10"/>
          </p:nvPr>
        </p:nvSpPr>
        <p:spPr/>
        <p:txBody>
          <a:bodyPr/>
          <a:lstStyle>
            <a:lvl1pPr>
              <a:defRPr/>
            </a:lvl1pPr>
          </a:lstStyle>
          <a:p>
            <a:r>
              <a:rPr lang="en-GB" altLang="en-US"/>
              <a:t>enter your presentation title</a:t>
            </a:r>
          </a:p>
        </p:txBody>
      </p:sp>
      <p:sp>
        <p:nvSpPr>
          <p:cNvPr id="6" name="Slide Number Placeholder 5"/>
          <p:cNvSpPr>
            <a:spLocks noGrp="1"/>
          </p:cNvSpPr>
          <p:nvPr>
            <p:ph type="sldNum" sz="quarter" idx="11"/>
          </p:nvPr>
        </p:nvSpPr>
        <p:spPr/>
        <p:txBody>
          <a:bodyPr/>
          <a:lstStyle>
            <a:lvl1pPr>
              <a:defRPr/>
            </a:lvl1pPr>
          </a:lstStyle>
          <a:p>
            <a:fld id="{006E6AFE-AE51-47FD-9E42-0A0B647709DB}" type="slidenum">
              <a:rPr lang="en-GB" altLang="en-US"/>
              <a:pPr/>
              <a:t>‹#›</a:t>
            </a:fld>
            <a:endParaRPr lang="en-GB" altLang="en-US"/>
          </a:p>
        </p:txBody>
      </p:sp>
    </p:spTree>
    <p:extLst>
      <p:ext uri="{BB962C8B-B14F-4D97-AF65-F5344CB8AC3E}">
        <p14:creationId xmlns:p14="http://schemas.microsoft.com/office/powerpoint/2010/main" val="3233115507"/>
      </p:ext>
    </p:extLst>
  </p:cSld>
  <p:clrMapOvr>
    <a:masterClrMapping/>
  </p:clrMapOvr>
  <p:transition>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389717" y="4800600"/>
            <a:ext cx="7315200" cy="566738"/>
          </a:xfrm>
        </p:spPr>
        <p:txBody>
          <a:bodyPr anchor="t" anchorCtr="0"/>
          <a:lstStyle>
            <a:lvl1pPr algn="l">
              <a:defRPr sz="2000" b="0"/>
            </a:lvl1pPr>
          </a:lstStyle>
          <a:p>
            <a:r>
              <a:rPr lang="en-US"/>
              <a:t>CLICK TO EDIT MASTER TITLE STYLE</a:t>
            </a:r>
            <a:endParaRPr lang="en-GB"/>
          </a:p>
        </p:txBody>
      </p:sp>
      <p:sp>
        <p:nvSpPr>
          <p:cNvPr id="3" name="Picture Placeholder 2"/>
          <p:cNvSpPr>
            <a:spLocks noGrp="1"/>
          </p:cNvSpPr>
          <p:nvPr>
            <p:ph type="pic" idx="1"/>
          </p:nvPr>
        </p:nvSpPr>
        <p:spPr>
          <a:xfrm>
            <a:off x="2389717" y="560070"/>
            <a:ext cx="7315200" cy="4167505"/>
          </a:xfrm>
        </p:spPr>
        <p:txBody>
          <a:bodyPr/>
          <a:lstStyle>
            <a:lvl1pPr marL="0" indent="0">
              <a:buNone/>
              <a:defRPr sz="2000">
                <a:solidFill>
                  <a:schemeClr val="bg1">
                    <a:lumMod val="75000"/>
                  </a:schemeClr>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GB"/>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Footer Placeholder 4"/>
          <p:cNvSpPr>
            <a:spLocks noGrp="1"/>
          </p:cNvSpPr>
          <p:nvPr>
            <p:ph type="ftr" sz="quarter" idx="10"/>
          </p:nvPr>
        </p:nvSpPr>
        <p:spPr/>
        <p:txBody>
          <a:bodyPr/>
          <a:lstStyle>
            <a:lvl1pPr>
              <a:defRPr/>
            </a:lvl1pPr>
          </a:lstStyle>
          <a:p>
            <a:r>
              <a:rPr lang="en-GB" altLang="en-US"/>
              <a:t>enter your presentation title</a:t>
            </a:r>
          </a:p>
        </p:txBody>
      </p:sp>
      <p:sp>
        <p:nvSpPr>
          <p:cNvPr id="6" name="Slide Number Placeholder 5"/>
          <p:cNvSpPr>
            <a:spLocks noGrp="1"/>
          </p:cNvSpPr>
          <p:nvPr>
            <p:ph type="sldNum" sz="quarter" idx="11"/>
          </p:nvPr>
        </p:nvSpPr>
        <p:spPr/>
        <p:txBody>
          <a:bodyPr/>
          <a:lstStyle>
            <a:lvl1pPr>
              <a:defRPr/>
            </a:lvl1pPr>
          </a:lstStyle>
          <a:p>
            <a:fld id="{389C66E7-E0DD-4540-93E6-1AA3176D6441}" type="slidenum">
              <a:rPr lang="en-GB" altLang="en-US"/>
              <a:pPr/>
              <a:t>‹#›</a:t>
            </a:fld>
            <a:endParaRPr lang="en-GB" altLang="en-US"/>
          </a:p>
        </p:txBody>
      </p:sp>
    </p:spTree>
    <p:extLst>
      <p:ext uri="{BB962C8B-B14F-4D97-AF65-F5344CB8AC3E}">
        <p14:creationId xmlns:p14="http://schemas.microsoft.com/office/powerpoint/2010/main" val="3073872473"/>
      </p:ext>
    </p:extLst>
  </p:cSld>
  <p:clrMapOvr>
    <a:masterClrMapping/>
  </p:clrMapOvr>
  <p:transition>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09600" y="477839"/>
            <a:ext cx="9803130" cy="776287"/>
          </a:xfrm>
        </p:spPr>
        <p:txBody>
          <a:bodyPr/>
          <a:lstStyle/>
          <a:p>
            <a:r>
              <a:rPr lang="en-US"/>
              <a:t>CLICK TO EDIT MASTER TITLE STYLE</a:t>
            </a:r>
            <a:endParaRPr lang="en-GB"/>
          </a:p>
        </p:txBody>
      </p:sp>
      <p:sp>
        <p:nvSpPr>
          <p:cNvPr id="3" name="Vertical Text Placeholder 2"/>
          <p:cNvSpPr>
            <a:spLocks noGrp="1"/>
          </p:cNvSpPr>
          <p:nvPr>
            <p:ph type="body" orient="vert" idx="1"/>
          </p:nvPr>
        </p:nvSpPr>
        <p:spPr>
          <a:xfrm>
            <a:off x="609600" y="1614488"/>
            <a:ext cx="9803130" cy="4503737"/>
          </a:xfrm>
          <a:effectLst/>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Footer Placeholder 3"/>
          <p:cNvSpPr>
            <a:spLocks noGrp="1"/>
          </p:cNvSpPr>
          <p:nvPr>
            <p:ph type="ftr" sz="quarter" idx="10"/>
          </p:nvPr>
        </p:nvSpPr>
        <p:spPr/>
        <p:txBody>
          <a:bodyPr/>
          <a:lstStyle>
            <a:lvl1pPr>
              <a:defRPr/>
            </a:lvl1pPr>
          </a:lstStyle>
          <a:p>
            <a:r>
              <a:rPr lang="en-GB" altLang="en-US"/>
              <a:t>enter your presentation title</a:t>
            </a:r>
          </a:p>
        </p:txBody>
      </p:sp>
      <p:sp>
        <p:nvSpPr>
          <p:cNvPr id="5" name="Slide Number Placeholder 4"/>
          <p:cNvSpPr>
            <a:spLocks noGrp="1"/>
          </p:cNvSpPr>
          <p:nvPr>
            <p:ph type="sldNum" sz="quarter" idx="11"/>
          </p:nvPr>
        </p:nvSpPr>
        <p:spPr/>
        <p:txBody>
          <a:bodyPr/>
          <a:lstStyle>
            <a:lvl1pPr>
              <a:defRPr/>
            </a:lvl1pPr>
          </a:lstStyle>
          <a:p>
            <a:fld id="{AAAFFC8B-E3BE-413C-8A7D-7FE106AD1564}" type="slidenum">
              <a:rPr lang="en-GB" altLang="en-US"/>
              <a:pPr/>
              <a:t>‹#›</a:t>
            </a:fld>
            <a:endParaRPr lang="en-GB" altLang="en-US"/>
          </a:p>
        </p:txBody>
      </p:sp>
    </p:spTree>
    <p:extLst>
      <p:ext uri="{BB962C8B-B14F-4D97-AF65-F5344CB8AC3E}">
        <p14:creationId xmlns:p14="http://schemas.microsoft.com/office/powerpoint/2010/main" val="3399494342"/>
      </p:ext>
    </p:extLst>
  </p:cSld>
  <p:clrMapOvr>
    <a:masterClrMapping/>
  </p:clrMapOvr>
  <p:transition>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8.xml"/><Relationship Id="rId13" Type="http://schemas.openxmlformats.org/officeDocument/2006/relationships/image" Target="../media/image4.png"/><Relationship Id="rId3" Type="http://schemas.openxmlformats.org/officeDocument/2006/relationships/slideLayout" Target="../slideLayouts/slideLayout13.xml"/><Relationship Id="rId7" Type="http://schemas.openxmlformats.org/officeDocument/2006/relationships/slideLayout" Target="../slideLayouts/slideLayout17.xml"/><Relationship Id="rId12" Type="http://schemas.openxmlformats.org/officeDocument/2006/relationships/image" Target="../media/image1.png"/><Relationship Id="rId2" Type="http://schemas.openxmlformats.org/officeDocument/2006/relationships/slideLayout" Target="../slideLayouts/slideLayout12.xml"/><Relationship Id="rId1" Type="http://schemas.openxmlformats.org/officeDocument/2006/relationships/slideLayout" Target="../slideLayouts/slideLayout11.xml"/><Relationship Id="rId6" Type="http://schemas.openxmlformats.org/officeDocument/2006/relationships/slideLayout" Target="../slideLayouts/slideLayout16.xml"/><Relationship Id="rId11" Type="http://schemas.openxmlformats.org/officeDocument/2006/relationships/theme" Target="../theme/theme2.xml"/><Relationship Id="rId5" Type="http://schemas.openxmlformats.org/officeDocument/2006/relationships/slideLayout" Target="../slideLayouts/slideLayout15.xml"/><Relationship Id="rId10" Type="http://schemas.openxmlformats.org/officeDocument/2006/relationships/slideLayout" Target="../slideLayouts/slideLayout20.xml"/><Relationship Id="rId4" Type="http://schemas.openxmlformats.org/officeDocument/2006/relationships/slideLayout" Target="../slideLayouts/slideLayout14.xml"/><Relationship Id="rId9" Type="http://schemas.openxmlformats.org/officeDocument/2006/relationships/slideLayout" Target="../slideLayouts/slideLayout19.xml"/><Relationship Id="rId14" Type="http://schemas.openxmlformats.org/officeDocument/2006/relationships/image" Target="../media/image5.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11" name="Group 10"/>
          <p:cNvGrpSpPr/>
          <p:nvPr userDrawn="1"/>
        </p:nvGrpSpPr>
        <p:grpSpPr>
          <a:xfrm>
            <a:off x="0" y="6330696"/>
            <a:ext cx="12201021" cy="527304"/>
            <a:chOff x="0" y="6330696"/>
            <a:chExt cx="12201021" cy="527304"/>
          </a:xfrm>
        </p:grpSpPr>
        <p:sp>
          <p:nvSpPr>
            <p:cNvPr id="12" name="Rectangle 11"/>
            <p:cNvSpPr/>
            <p:nvPr userDrawn="1"/>
          </p:nvSpPr>
          <p:spPr>
            <a:xfrm>
              <a:off x="0" y="6557112"/>
              <a:ext cx="12192000" cy="300888"/>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Freeform 6"/>
            <p:cNvSpPr>
              <a:spLocks/>
            </p:cNvSpPr>
            <p:nvPr userDrawn="1"/>
          </p:nvSpPr>
          <p:spPr bwMode="auto">
            <a:xfrm>
              <a:off x="9800141" y="6330696"/>
              <a:ext cx="2400880" cy="248907"/>
            </a:xfrm>
            <a:custGeom>
              <a:avLst/>
              <a:gdLst>
                <a:gd name="T0" fmla="*/ 0 w 1423"/>
                <a:gd name="T1" fmla="*/ 80 h 80"/>
                <a:gd name="T2" fmla="*/ 1423 w 1423"/>
                <a:gd name="T3" fmla="*/ 80 h 80"/>
                <a:gd name="T4" fmla="*/ 1423 w 1423"/>
                <a:gd name="T5" fmla="*/ 0 h 80"/>
                <a:gd name="T6" fmla="*/ 80 w 1423"/>
                <a:gd name="T7" fmla="*/ 0 h 80"/>
                <a:gd name="T8" fmla="*/ 0 w 1423"/>
                <a:gd name="T9" fmla="*/ 80 h 80"/>
                <a:gd name="connsiteX0" fmla="*/ 0 w 13498"/>
                <a:gd name="connsiteY0" fmla="*/ 10000 h 10000"/>
                <a:gd name="connsiteX1" fmla="*/ 10000 w 13498"/>
                <a:gd name="connsiteY1" fmla="*/ 10000 h 10000"/>
                <a:gd name="connsiteX2" fmla="*/ 13498 w 13498"/>
                <a:gd name="connsiteY2" fmla="*/ 0 h 10000"/>
                <a:gd name="connsiteX3" fmla="*/ 562 w 13498"/>
                <a:gd name="connsiteY3" fmla="*/ 0 h 10000"/>
                <a:gd name="connsiteX4" fmla="*/ 0 w 13498"/>
                <a:gd name="connsiteY4" fmla="*/ 10000 h 10000"/>
                <a:gd name="connsiteX0" fmla="*/ 0 w 13498"/>
                <a:gd name="connsiteY0" fmla="*/ 10000 h 10000"/>
                <a:gd name="connsiteX1" fmla="*/ 13484 w 13498"/>
                <a:gd name="connsiteY1" fmla="*/ 10000 h 10000"/>
                <a:gd name="connsiteX2" fmla="*/ 13498 w 13498"/>
                <a:gd name="connsiteY2" fmla="*/ 0 h 10000"/>
                <a:gd name="connsiteX3" fmla="*/ 562 w 13498"/>
                <a:gd name="connsiteY3" fmla="*/ 0 h 10000"/>
                <a:gd name="connsiteX4" fmla="*/ 0 w 13498"/>
                <a:gd name="connsiteY4" fmla="*/ 10000 h 10000"/>
                <a:gd name="connsiteX0" fmla="*/ 0 w 13499"/>
                <a:gd name="connsiteY0" fmla="*/ 10000 h 10771"/>
                <a:gd name="connsiteX1" fmla="*/ 13498 w 13499"/>
                <a:gd name="connsiteY1" fmla="*/ 10771 h 10771"/>
                <a:gd name="connsiteX2" fmla="*/ 13498 w 13499"/>
                <a:gd name="connsiteY2" fmla="*/ 0 h 10771"/>
                <a:gd name="connsiteX3" fmla="*/ 562 w 13499"/>
                <a:gd name="connsiteY3" fmla="*/ 0 h 10771"/>
                <a:gd name="connsiteX4" fmla="*/ 0 w 13499"/>
                <a:gd name="connsiteY4" fmla="*/ 10000 h 10771"/>
                <a:gd name="connsiteX0" fmla="*/ 0 w 13499"/>
                <a:gd name="connsiteY0" fmla="*/ 18813 h 19584"/>
                <a:gd name="connsiteX1" fmla="*/ 13498 w 13499"/>
                <a:gd name="connsiteY1" fmla="*/ 19584 h 19584"/>
                <a:gd name="connsiteX2" fmla="*/ 13498 w 13499"/>
                <a:gd name="connsiteY2" fmla="*/ 8813 h 19584"/>
                <a:gd name="connsiteX3" fmla="*/ 1057 w 13499"/>
                <a:gd name="connsiteY3" fmla="*/ 0 h 19584"/>
                <a:gd name="connsiteX4" fmla="*/ 0 w 13499"/>
                <a:gd name="connsiteY4" fmla="*/ 18813 h 19584"/>
                <a:gd name="connsiteX0" fmla="*/ 0 w 13498"/>
                <a:gd name="connsiteY0" fmla="*/ 18813 h 19584"/>
                <a:gd name="connsiteX1" fmla="*/ 13498 w 13498"/>
                <a:gd name="connsiteY1" fmla="*/ 19584 h 19584"/>
                <a:gd name="connsiteX2" fmla="*/ 13487 w 13498"/>
                <a:gd name="connsiteY2" fmla="*/ 188 h 19584"/>
                <a:gd name="connsiteX3" fmla="*/ 1057 w 13498"/>
                <a:gd name="connsiteY3" fmla="*/ 0 h 19584"/>
                <a:gd name="connsiteX4" fmla="*/ 0 w 13498"/>
                <a:gd name="connsiteY4" fmla="*/ 18813 h 19584"/>
                <a:gd name="connsiteX0" fmla="*/ 0 w 13993"/>
                <a:gd name="connsiteY0" fmla="*/ 18813 h 19584"/>
                <a:gd name="connsiteX1" fmla="*/ 13498 w 13993"/>
                <a:gd name="connsiteY1" fmla="*/ 19584 h 19584"/>
                <a:gd name="connsiteX2" fmla="*/ 13993 w 13993"/>
                <a:gd name="connsiteY2" fmla="*/ 188 h 19584"/>
                <a:gd name="connsiteX3" fmla="*/ 1057 w 13993"/>
                <a:gd name="connsiteY3" fmla="*/ 0 h 19584"/>
                <a:gd name="connsiteX4" fmla="*/ 0 w 13993"/>
                <a:gd name="connsiteY4" fmla="*/ 18813 h 19584"/>
                <a:gd name="connsiteX0" fmla="*/ 0 w 13993"/>
                <a:gd name="connsiteY0" fmla="*/ 18813 h 19584"/>
                <a:gd name="connsiteX1" fmla="*/ 13959 w 13993"/>
                <a:gd name="connsiteY1" fmla="*/ 19584 h 19584"/>
                <a:gd name="connsiteX2" fmla="*/ 13993 w 13993"/>
                <a:gd name="connsiteY2" fmla="*/ 188 h 19584"/>
                <a:gd name="connsiteX3" fmla="*/ 1057 w 13993"/>
                <a:gd name="connsiteY3" fmla="*/ 0 h 19584"/>
                <a:gd name="connsiteX4" fmla="*/ 0 w 13993"/>
                <a:gd name="connsiteY4" fmla="*/ 18813 h 19584"/>
                <a:gd name="connsiteX0" fmla="*/ 0 w 14933"/>
                <a:gd name="connsiteY0" fmla="*/ 18822 h 19593"/>
                <a:gd name="connsiteX1" fmla="*/ 13959 w 14933"/>
                <a:gd name="connsiteY1" fmla="*/ 19593 h 19593"/>
                <a:gd name="connsiteX2" fmla="*/ 14933 w 14933"/>
                <a:gd name="connsiteY2" fmla="*/ 0 h 19593"/>
                <a:gd name="connsiteX3" fmla="*/ 1057 w 14933"/>
                <a:gd name="connsiteY3" fmla="*/ 9 h 19593"/>
                <a:gd name="connsiteX4" fmla="*/ 0 w 14933"/>
                <a:gd name="connsiteY4" fmla="*/ 18822 h 19593"/>
                <a:gd name="connsiteX0" fmla="*/ 0 w 14933"/>
                <a:gd name="connsiteY0" fmla="*/ 18822 h 19790"/>
                <a:gd name="connsiteX1" fmla="*/ 14932 w 14933"/>
                <a:gd name="connsiteY1" fmla="*/ 19790 h 19790"/>
                <a:gd name="connsiteX2" fmla="*/ 14933 w 14933"/>
                <a:gd name="connsiteY2" fmla="*/ 0 h 19790"/>
                <a:gd name="connsiteX3" fmla="*/ 1057 w 14933"/>
                <a:gd name="connsiteY3" fmla="*/ 9 h 19790"/>
                <a:gd name="connsiteX4" fmla="*/ 0 w 14933"/>
                <a:gd name="connsiteY4" fmla="*/ 18822 h 19790"/>
                <a:gd name="connsiteX0" fmla="*/ 0 w 14953"/>
                <a:gd name="connsiteY0" fmla="*/ 18822 h 19790"/>
                <a:gd name="connsiteX1" fmla="*/ 14953 w 14953"/>
                <a:gd name="connsiteY1" fmla="*/ 19790 h 19790"/>
                <a:gd name="connsiteX2" fmla="*/ 14933 w 14953"/>
                <a:gd name="connsiteY2" fmla="*/ 0 h 19790"/>
                <a:gd name="connsiteX3" fmla="*/ 1057 w 14953"/>
                <a:gd name="connsiteY3" fmla="*/ 9 h 19790"/>
                <a:gd name="connsiteX4" fmla="*/ 0 w 14953"/>
                <a:gd name="connsiteY4" fmla="*/ 18822 h 19790"/>
                <a:gd name="connsiteX0" fmla="*/ 0 w 14933"/>
                <a:gd name="connsiteY0" fmla="*/ 18822 h 19409"/>
                <a:gd name="connsiteX1" fmla="*/ 10584 w 14933"/>
                <a:gd name="connsiteY1" fmla="*/ 19409 h 19409"/>
                <a:gd name="connsiteX2" fmla="*/ 14933 w 14933"/>
                <a:gd name="connsiteY2" fmla="*/ 0 h 19409"/>
                <a:gd name="connsiteX3" fmla="*/ 1057 w 14933"/>
                <a:gd name="connsiteY3" fmla="*/ 9 h 19409"/>
                <a:gd name="connsiteX4" fmla="*/ 0 w 14933"/>
                <a:gd name="connsiteY4" fmla="*/ 18822 h 19409"/>
                <a:gd name="connsiteX0" fmla="*/ 0 w 10628"/>
                <a:gd name="connsiteY0" fmla="*/ 19012 h 19599"/>
                <a:gd name="connsiteX1" fmla="*/ 10584 w 10628"/>
                <a:gd name="connsiteY1" fmla="*/ 19599 h 19599"/>
                <a:gd name="connsiteX2" fmla="*/ 10628 w 10628"/>
                <a:gd name="connsiteY2" fmla="*/ 0 h 19599"/>
                <a:gd name="connsiteX3" fmla="*/ 1057 w 10628"/>
                <a:gd name="connsiteY3" fmla="*/ 199 h 19599"/>
                <a:gd name="connsiteX4" fmla="*/ 0 w 10628"/>
                <a:gd name="connsiteY4" fmla="*/ 19012 h 195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628" h="19599">
                  <a:moveTo>
                    <a:pt x="0" y="19012"/>
                  </a:moveTo>
                  <a:lnTo>
                    <a:pt x="10584" y="19599"/>
                  </a:lnTo>
                  <a:cubicBezTo>
                    <a:pt x="10589" y="16266"/>
                    <a:pt x="10623" y="3333"/>
                    <a:pt x="10628" y="0"/>
                  </a:cubicBezTo>
                  <a:lnTo>
                    <a:pt x="1057" y="199"/>
                  </a:lnTo>
                  <a:cubicBezTo>
                    <a:pt x="870" y="3532"/>
                    <a:pt x="187" y="15679"/>
                    <a:pt x="0" y="19012"/>
                  </a:cubicBezTo>
                  <a:close/>
                </a:path>
              </a:pathLst>
            </a:custGeom>
            <a:solidFill>
              <a:schemeClr val="bg1">
                <a:lumMod val="95000"/>
              </a:schemeClr>
            </a:solidFill>
            <a:ln>
              <a:noFill/>
            </a:ln>
          </p:spPr>
          <p:txBody>
            <a:bodyPr vert="horz" wrap="square" lIns="91440" tIns="45720" rIns="91440" bIns="45720" numCol="1" anchor="t" anchorCtr="0" compatLnSpc="1">
              <a:prstTxWarp prst="textNoShape">
                <a:avLst/>
              </a:prstTxWarp>
            </a:bodyPr>
            <a:lstStyle/>
            <a:p>
              <a:endParaRPr lang="en-GB"/>
            </a:p>
          </p:txBody>
        </p:sp>
      </p:grpSp>
      <p:sp>
        <p:nvSpPr>
          <p:cNvPr id="1026" name="Rectangle 2"/>
          <p:cNvSpPr>
            <a:spLocks noGrp="1" noChangeArrowheads="1"/>
          </p:cNvSpPr>
          <p:nvPr>
            <p:ph type="title"/>
          </p:nvPr>
        </p:nvSpPr>
        <p:spPr bwMode="auto">
          <a:xfrm>
            <a:off x="609600" y="477839"/>
            <a:ext cx="9118600" cy="7762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a:t>Click to edit Master title style</a:t>
            </a:r>
            <a:endParaRPr lang="en-GB" altLang="en-US"/>
          </a:p>
        </p:txBody>
      </p:sp>
      <p:sp>
        <p:nvSpPr>
          <p:cNvPr id="1027" name="Rectangle 3"/>
          <p:cNvSpPr>
            <a:spLocks noGrp="1" noChangeArrowheads="1"/>
          </p:cNvSpPr>
          <p:nvPr>
            <p:ph type="body" idx="1"/>
          </p:nvPr>
        </p:nvSpPr>
        <p:spPr bwMode="auto">
          <a:xfrm>
            <a:off x="609600" y="1614488"/>
            <a:ext cx="10972800" cy="45037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a:t>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endParaRPr lang="en-GB" altLang="en-US"/>
          </a:p>
        </p:txBody>
      </p:sp>
      <p:sp>
        <p:nvSpPr>
          <p:cNvPr id="1029" name="Rectangle 5"/>
          <p:cNvSpPr>
            <a:spLocks noGrp="1" noChangeArrowheads="1"/>
          </p:cNvSpPr>
          <p:nvPr>
            <p:ph type="ftr" sz="quarter" idx="3"/>
          </p:nvPr>
        </p:nvSpPr>
        <p:spPr bwMode="auto">
          <a:xfrm>
            <a:off x="609600" y="6572251"/>
            <a:ext cx="5562600" cy="269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45720" rIns="90000" bIns="45720" numCol="1" anchor="ctr" anchorCtr="0" compatLnSpc="1">
            <a:prstTxWarp prst="textNoShape">
              <a:avLst/>
            </a:prstTxWarp>
          </a:bodyPr>
          <a:lstStyle>
            <a:lvl1pPr algn="l">
              <a:defRPr sz="1000">
                <a:solidFill>
                  <a:srgbClr val="808080"/>
                </a:solidFill>
              </a:defRPr>
            </a:lvl1pPr>
          </a:lstStyle>
          <a:p>
            <a:r>
              <a:rPr lang="en-GB" altLang="en-US"/>
              <a:t>enter your presentation title</a:t>
            </a:r>
          </a:p>
        </p:txBody>
      </p:sp>
      <p:sp>
        <p:nvSpPr>
          <p:cNvPr id="1030" name="Rectangle 6"/>
          <p:cNvSpPr>
            <a:spLocks noGrp="1" noChangeArrowheads="1"/>
          </p:cNvSpPr>
          <p:nvPr>
            <p:ph type="sldNum" sz="quarter" idx="4"/>
          </p:nvPr>
        </p:nvSpPr>
        <p:spPr bwMode="auto">
          <a:xfrm>
            <a:off x="10947400" y="6572251"/>
            <a:ext cx="635000" cy="269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algn="r">
              <a:defRPr sz="1000">
                <a:solidFill>
                  <a:srgbClr val="808080"/>
                </a:solidFill>
              </a:defRPr>
            </a:lvl1pPr>
          </a:lstStyle>
          <a:p>
            <a:fld id="{E76F93E7-8A88-4C49-B595-C88A0DA0006D}" type="slidenum">
              <a:rPr lang="en-GB" altLang="en-US"/>
              <a:pPr/>
              <a:t>‹#›</a:t>
            </a:fld>
            <a:endParaRPr lang="en-GB" altLang="en-US"/>
          </a:p>
        </p:txBody>
      </p:sp>
      <p:sp>
        <p:nvSpPr>
          <p:cNvPr id="9" name="Rectangle 8"/>
          <p:cNvSpPr/>
          <p:nvPr userDrawn="1"/>
        </p:nvSpPr>
        <p:spPr>
          <a:xfrm>
            <a:off x="10629141" y="8218"/>
            <a:ext cx="953259" cy="1017394"/>
          </a:xfrm>
          <a:prstGeom prst="rect">
            <a:avLst/>
          </a:prstGeom>
          <a:solidFill>
            <a:schemeClr val="bg1"/>
          </a:solidFill>
          <a:ln w="3175" cmpd="sng">
            <a:solidFill>
              <a:srgbClr val="E6E6E6"/>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p:cNvPicPr>
            <a:picLocks noChangeAspect="1"/>
          </p:cNvPicPr>
          <p:nvPr userDrawn="1"/>
        </p:nvPicPr>
        <p:blipFill>
          <a:blip r:embed="rId12" cstate="print">
            <a:extLst>
              <a:ext uri="{28A0092B-C50C-407E-A947-70E740481C1C}">
                <a14:useLocalDpi xmlns:a14="http://schemas.microsoft.com/office/drawing/2010/main" val="0"/>
              </a:ext>
            </a:extLst>
          </a:blip>
          <a:stretch>
            <a:fillRect/>
          </a:stretch>
        </p:blipFill>
        <p:spPr>
          <a:xfrm>
            <a:off x="10743558" y="124662"/>
            <a:ext cx="724423" cy="735077"/>
          </a:xfrm>
          <a:prstGeom prst="rect">
            <a:avLst/>
          </a:prstGeom>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4" r:id="rId5"/>
    <p:sldLayoutId id="2147483655" r:id="rId6"/>
    <p:sldLayoutId id="2147483656" r:id="rId7"/>
    <p:sldLayoutId id="2147483657" r:id="rId8"/>
    <p:sldLayoutId id="2147483658" r:id="rId9"/>
    <p:sldLayoutId id="2147483659" r:id="rId10"/>
  </p:sldLayoutIdLst>
  <p:transition>
    <p:fade/>
  </p:transition>
  <p:hf hdr="0" dt="0"/>
  <p:txStyles>
    <p:titleStyle>
      <a:lvl1pPr algn="l" rtl="0" eaLnBrk="1" fontAlgn="base" hangingPunct="1">
        <a:spcBef>
          <a:spcPct val="0"/>
        </a:spcBef>
        <a:spcAft>
          <a:spcPct val="0"/>
        </a:spcAft>
        <a:defRPr sz="2800">
          <a:solidFill>
            <a:srgbClr val="003366"/>
          </a:solidFill>
          <a:latin typeface="+mj-lt"/>
          <a:ea typeface="+mj-ea"/>
          <a:cs typeface="+mj-cs"/>
        </a:defRPr>
      </a:lvl1pPr>
      <a:lvl2pPr algn="l" rtl="0" eaLnBrk="1" fontAlgn="base" hangingPunct="1">
        <a:spcBef>
          <a:spcPct val="0"/>
        </a:spcBef>
        <a:spcAft>
          <a:spcPct val="0"/>
        </a:spcAft>
        <a:defRPr sz="2400">
          <a:solidFill>
            <a:srgbClr val="003366"/>
          </a:solidFill>
          <a:latin typeface="Arial" charset="0"/>
        </a:defRPr>
      </a:lvl2pPr>
      <a:lvl3pPr algn="l" rtl="0" eaLnBrk="1" fontAlgn="base" hangingPunct="1">
        <a:spcBef>
          <a:spcPct val="0"/>
        </a:spcBef>
        <a:spcAft>
          <a:spcPct val="0"/>
        </a:spcAft>
        <a:defRPr sz="2400">
          <a:solidFill>
            <a:srgbClr val="003366"/>
          </a:solidFill>
          <a:latin typeface="Arial" charset="0"/>
        </a:defRPr>
      </a:lvl3pPr>
      <a:lvl4pPr algn="l" rtl="0" eaLnBrk="1" fontAlgn="base" hangingPunct="1">
        <a:spcBef>
          <a:spcPct val="0"/>
        </a:spcBef>
        <a:spcAft>
          <a:spcPct val="0"/>
        </a:spcAft>
        <a:defRPr sz="2400">
          <a:solidFill>
            <a:srgbClr val="003366"/>
          </a:solidFill>
          <a:latin typeface="Arial" charset="0"/>
        </a:defRPr>
      </a:lvl4pPr>
      <a:lvl5pPr algn="l" rtl="0" eaLnBrk="1" fontAlgn="base" hangingPunct="1">
        <a:spcBef>
          <a:spcPct val="0"/>
        </a:spcBef>
        <a:spcAft>
          <a:spcPct val="0"/>
        </a:spcAft>
        <a:defRPr sz="2400">
          <a:solidFill>
            <a:srgbClr val="003366"/>
          </a:solidFill>
          <a:latin typeface="Arial" charset="0"/>
        </a:defRPr>
      </a:lvl5pPr>
      <a:lvl6pPr marL="457200" algn="l" rtl="0" eaLnBrk="1" fontAlgn="base" hangingPunct="1">
        <a:spcBef>
          <a:spcPct val="0"/>
        </a:spcBef>
        <a:spcAft>
          <a:spcPct val="0"/>
        </a:spcAft>
        <a:defRPr sz="2400">
          <a:solidFill>
            <a:srgbClr val="003366"/>
          </a:solidFill>
          <a:latin typeface="Arial" charset="0"/>
        </a:defRPr>
      </a:lvl6pPr>
      <a:lvl7pPr marL="914400" algn="l" rtl="0" eaLnBrk="1" fontAlgn="base" hangingPunct="1">
        <a:spcBef>
          <a:spcPct val="0"/>
        </a:spcBef>
        <a:spcAft>
          <a:spcPct val="0"/>
        </a:spcAft>
        <a:defRPr sz="2400">
          <a:solidFill>
            <a:srgbClr val="003366"/>
          </a:solidFill>
          <a:latin typeface="Arial" charset="0"/>
        </a:defRPr>
      </a:lvl7pPr>
      <a:lvl8pPr marL="1371600" algn="l" rtl="0" eaLnBrk="1" fontAlgn="base" hangingPunct="1">
        <a:spcBef>
          <a:spcPct val="0"/>
        </a:spcBef>
        <a:spcAft>
          <a:spcPct val="0"/>
        </a:spcAft>
        <a:defRPr sz="2400">
          <a:solidFill>
            <a:srgbClr val="003366"/>
          </a:solidFill>
          <a:latin typeface="Arial" charset="0"/>
        </a:defRPr>
      </a:lvl8pPr>
      <a:lvl9pPr marL="1828800" algn="l" rtl="0" eaLnBrk="1" fontAlgn="base" hangingPunct="1">
        <a:spcBef>
          <a:spcPct val="0"/>
        </a:spcBef>
        <a:spcAft>
          <a:spcPct val="0"/>
        </a:spcAft>
        <a:defRPr sz="2400">
          <a:solidFill>
            <a:srgbClr val="003366"/>
          </a:solidFill>
          <a:latin typeface="Arial" charset="0"/>
        </a:defRPr>
      </a:lvl9pPr>
    </p:titleStyle>
    <p:bodyStyle>
      <a:lvl1pPr marL="342900" indent="-342900" algn="l" rtl="0" eaLnBrk="1" fontAlgn="base" hangingPunct="1">
        <a:spcBef>
          <a:spcPct val="20000"/>
        </a:spcBef>
        <a:spcAft>
          <a:spcPct val="0"/>
        </a:spcAft>
        <a:buClr>
          <a:srgbClr val="3399CC"/>
        </a:buClr>
        <a:buFont typeface="Arial" panose="020B0604020202020204" pitchFamily="34" charset="0"/>
        <a:buChar char="•"/>
        <a:defRPr sz="2000">
          <a:solidFill>
            <a:schemeClr val="tx1"/>
          </a:solidFill>
          <a:latin typeface="+mn-lt"/>
          <a:ea typeface="+mn-ea"/>
          <a:cs typeface="+mn-cs"/>
        </a:defRPr>
      </a:lvl1pPr>
      <a:lvl2pPr marL="742950" indent="-285750" algn="l" rtl="0" eaLnBrk="1" fontAlgn="base" hangingPunct="1">
        <a:spcBef>
          <a:spcPct val="20000"/>
        </a:spcBef>
        <a:spcAft>
          <a:spcPct val="0"/>
        </a:spcAft>
        <a:buClr>
          <a:srgbClr val="3399CC"/>
        </a:buClr>
        <a:buFont typeface="Arial" panose="020B0604020202020204" pitchFamily="34" charset="0"/>
        <a:buChar char="•"/>
        <a:defRPr>
          <a:solidFill>
            <a:schemeClr val="tx1"/>
          </a:solidFill>
          <a:latin typeface="+mn-lt"/>
        </a:defRPr>
      </a:lvl2pPr>
      <a:lvl3pPr marL="1143000" indent="-228600" algn="l" rtl="0" eaLnBrk="1" fontAlgn="base" hangingPunct="1">
        <a:spcBef>
          <a:spcPct val="20000"/>
        </a:spcBef>
        <a:spcAft>
          <a:spcPct val="0"/>
        </a:spcAft>
        <a:buClr>
          <a:srgbClr val="3399CC"/>
        </a:buClr>
        <a:buFont typeface="Arial" panose="020B0604020202020204" pitchFamily="34" charset="0"/>
        <a:buChar char="•"/>
        <a:defRPr sz="1600">
          <a:solidFill>
            <a:schemeClr val="tx1"/>
          </a:solidFill>
          <a:latin typeface="+mn-lt"/>
        </a:defRPr>
      </a:lvl3pPr>
      <a:lvl4pPr marL="1600200" indent="-228600" algn="l" rtl="0" eaLnBrk="1" fontAlgn="base" hangingPunct="1">
        <a:spcBef>
          <a:spcPct val="20000"/>
        </a:spcBef>
        <a:spcAft>
          <a:spcPct val="0"/>
        </a:spcAft>
        <a:buClr>
          <a:srgbClr val="3399CC"/>
        </a:buClr>
        <a:buFont typeface="Arial" panose="020B0604020202020204" pitchFamily="34" charset="0"/>
        <a:buChar char="•"/>
        <a:defRPr sz="1400">
          <a:solidFill>
            <a:schemeClr val="tx1"/>
          </a:solidFill>
          <a:latin typeface="+mn-lt"/>
        </a:defRPr>
      </a:lvl4pPr>
      <a:lvl5pPr marL="2057400" indent="-228600" algn="l" rtl="0" eaLnBrk="1" fontAlgn="base" hangingPunct="1">
        <a:spcBef>
          <a:spcPct val="20000"/>
        </a:spcBef>
        <a:spcAft>
          <a:spcPct val="0"/>
        </a:spcAft>
        <a:buClr>
          <a:srgbClr val="3399CC"/>
        </a:buClr>
        <a:buFont typeface="Arial" panose="020B0604020202020204" pitchFamily="34" charset="0"/>
        <a:buChar char="•"/>
        <a:defRPr sz="1200">
          <a:solidFill>
            <a:schemeClr val="tx1"/>
          </a:solidFill>
          <a:latin typeface="+mn-lt"/>
        </a:defRPr>
      </a:lvl5pPr>
      <a:lvl6pPr marL="2514600" indent="-228600" algn="l" rtl="0" eaLnBrk="1" fontAlgn="base" hangingPunct="1">
        <a:spcBef>
          <a:spcPct val="20000"/>
        </a:spcBef>
        <a:spcAft>
          <a:spcPct val="0"/>
        </a:spcAft>
        <a:buClr>
          <a:srgbClr val="3399CC"/>
        </a:buClr>
        <a:buFont typeface="Wingdings" pitchFamily="2" charset="2"/>
        <a:buChar char="§"/>
        <a:defRPr sz="1200">
          <a:solidFill>
            <a:schemeClr val="tx1"/>
          </a:solidFill>
          <a:latin typeface="+mn-lt"/>
        </a:defRPr>
      </a:lvl6pPr>
      <a:lvl7pPr marL="2971800" indent="-228600" algn="l" rtl="0" eaLnBrk="1" fontAlgn="base" hangingPunct="1">
        <a:spcBef>
          <a:spcPct val="20000"/>
        </a:spcBef>
        <a:spcAft>
          <a:spcPct val="0"/>
        </a:spcAft>
        <a:buClr>
          <a:srgbClr val="3399CC"/>
        </a:buClr>
        <a:buFont typeface="Wingdings" pitchFamily="2" charset="2"/>
        <a:buChar char="§"/>
        <a:defRPr sz="1200">
          <a:solidFill>
            <a:schemeClr val="tx1"/>
          </a:solidFill>
          <a:latin typeface="+mn-lt"/>
        </a:defRPr>
      </a:lvl7pPr>
      <a:lvl8pPr marL="3429000" indent="-228600" algn="l" rtl="0" eaLnBrk="1" fontAlgn="base" hangingPunct="1">
        <a:spcBef>
          <a:spcPct val="20000"/>
        </a:spcBef>
        <a:spcAft>
          <a:spcPct val="0"/>
        </a:spcAft>
        <a:buClr>
          <a:srgbClr val="3399CC"/>
        </a:buClr>
        <a:buFont typeface="Wingdings" pitchFamily="2" charset="2"/>
        <a:buChar char="§"/>
        <a:defRPr sz="1200">
          <a:solidFill>
            <a:schemeClr val="tx1"/>
          </a:solidFill>
          <a:latin typeface="+mn-lt"/>
        </a:defRPr>
      </a:lvl8pPr>
      <a:lvl9pPr marL="3886200" indent="-228600" algn="l" rtl="0" eaLnBrk="1" fontAlgn="base" hangingPunct="1">
        <a:spcBef>
          <a:spcPct val="20000"/>
        </a:spcBef>
        <a:spcAft>
          <a:spcPct val="0"/>
        </a:spcAft>
        <a:buClr>
          <a:srgbClr val="3399CC"/>
        </a:buClr>
        <a:buFont typeface="Wingdings" pitchFamily="2" charset="2"/>
        <a:buChar char="§"/>
        <a:defRPr sz="12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11" name="Group 10"/>
          <p:cNvGrpSpPr/>
          <p:nvPr userDrawn="1"/>
        </p:nvGrpSpPr>
        <p:grpSpPr>
          <a:xfrm>
            <a:off x="0" y="6330696"/>
            <a:ext cx="12201021" cy="527304"/>
            <a:chOff x="0" y="6330696"/>
            <a:chExt cx="12201021" cy="527304"/>
          </a:xfrm>
        </p:grpSpPr>
        <p:sp>
          <p:nvSpPr>
            <p:cNvPr id="12" name="Rectangle 11"/>
            <p:cNvSpPr/>
            <p:nvPr userDrawn="1"/>
          </p:nvSpPr>
          <p:spPr>
            <a:xfrm>
              <a:off x="0" y="6557112"/>
              <a:ext cx="12192000" cy="300888"/>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Freeform 6"/>
            <p:cNvSpPr>
              <a:spLocks/>
            </p:cNvSpPr>
            <p:nvPr userDrawn="1"/>
          </p:nvSpPr>
          <p:spPr bwMode="auto">
            <a:xfrm>
              <a:off x="9800141" y="6330696"/>
              <a:ext cx="2400880" cy="248907"/>
            </a:xfrm>
            <a:custGeom>
              <a:avLst/>
              <a:gdLst>
                <a:gd name="T0" fmla="*/ 0 w 1423"/>
                <a:gd name="T1" fmla="*/ 80 h 80"/>
                <a:gd name="T2" fmla="*/ 1423 w 1423"/>
                <a:gd name="T3" fmla="*/ 80 h 80"/>
                <a:gd name="T4" fmla="*/ 1423 w 1423"/>
                <a:gd name="T5" fmla="*/ 0 h 80"/>
                <a:gd name="T6" fmla="*/ 80 w 1423"/>
                <a:gd name="T7" fmla="*/ 0 h 80"/>
                <a:gd name="T8" fmla="*/ 0 w 1423"/>
                <a:gd name="T9" fmla="*/ 80 h 80"/>
                <a:gd name="connsiteX0" fmla="*/ 0 w 13498"/>
                <a:gd name="connsiteY0" fmla="*/ 10000 h 10000"/>
                <a:gd name="connsiteX1" fmla="*/ 10000 w 13498"/>
                <a:gd name="connsiteY1" fmla="*/ 10000 h 10000"/>
                <a:gd name="connsiteX2" fmla="*/ 13498 w 13498"/>
                <a:gd name="connsiteY2" fmla="*/ 0 h 10000"/>
                <a:gd name="connsiteX3" fmla="*/ 562 w 13498"/>
                <a:gd name="connsiteY3" fmla="*/ 0 h 10000"/>
                <a:gd name="connsiteX4" fmla="*/ 0 w 13498"/>
                <a:gd name="connsiteY4" fmla="*/ 10000 h 10000"/>
                <a:gd name="connsiteX0" fmla="*/ 0 w 13498"/>
                <a:gd name="connsiteY0" fmla="*/ 10000 h 10000"/>
                <a:gd name="connsiteX1" fmla="*/ 13484 w 13498"/>
                <a:gd name="connsiteY1" fmla="*/ 10000 h 10000"/>
                <a:gd name="connsiteX2" fmla="*/ 13498 w 13498"/>
                <a:gd name="connsiteY2" fmla="*/ 0 h 10000"/>
                <a:gd name="connsiteX3" fmla="*/ 562 w 13498"/>
                <a:gd name="connsiteY3" fmla="*/ 0 h 10000"/>
                <a:gd name="connsiteX4" fmla="*/ 0 w 13498"/>
                <a:gd name="connsiteY4" fmla="*/ 10000 h 10000"/>
                <a:gd name="connsiteX0" fmla="*/ 0 w 13499"/>
                <a:gd name="connsiteY0" fmla="*/ 10000 h 10771"/>
                <a:gd name="connsiteX1" fmla="*/ 13498 w 13499"/>
                <a:gd name="connsiteY1" fmla="*/ 10771 h 10771"/>
                <a:gd name="connsiteX2" fmla="*/ 13498 w 13499"/>
                <a:gd name="connsiteY2" fmla="*/ 0 h 10771"/>
                <a:gd name="connsiteX3" fmla="*/ 562 w 13499"/>
                <a:gd name="connsiteY3" fmla="*/ 0 h 10771"/>
                <a:gd name="connsiteX4" fmla="*/ 0 w 13499"/>
                <a:gd name="connsiteY4" fmla="*/ 10000 h 10771"/>
                <a:gd name="connsiteX0" fmla="*/ 0 w 13499"/>
                <a:gd name="connsiteY0" fmla="*/ 18813 h 19584"/>
                <a:gd name="connsiteX1" fmla="*/ 13498 w 13499"/>
                <a:gd name="connsiteY1" fmla="*/ 19584 h 19584"/>
                <a:gd name="connsiteX2" fmla="*/ 13498 w 13499"/>
                <a:gd name="connsiteY2" fmla="*/ 8813 h 19584"/>
                <a:gd name="connsiteX3" fmla="*/ 1057 w 13499"/>
                <a:gd name="connsiteY3" fmla="*/ 0 h 19584"/>
                <a:gd name="connsiteX4" fmla="*/ 0 w 13499"/>
                <a:gd name="connsiteY4" fmla="*/ 18813 h 19584"/>
                <a:gd name="connsiteX0" fmla="*/ 0 w 13498"/>
                <a:gd name="connsiteY0" fmla="*/ 18813 h 19584"/>
                <a:gd name="connsiteX1" fmla="*/ 13498 w 13498"/>
                <a:gd name="connsiteY1" fmla="*/ 19584 h 19584"/>
                <a:gd name="connsiteX2" fmla="*/ 13487 w 13498"/>
                <a:gd name="connsiteY2" fmla="*/ 188 h 19584"/>
                <a:gd name="connsiteX3" fmla="*/ 1057 w 13498"/>
                <a:gd name="connsiteY3" fmla="*/ 0 h 19584"/>
                <a:gd name="connsiteX4" fmla="*/ 0 w 13498"/>
                <a:gd name="connsiteY4" fmla="*/ 18813 h 19584"/>
                <a:gd name="connsiteX0" fmla="*/ 0 w 13993"/>
                <a:gd name="connsiteY0" fmla="*/ 18813 h 19584"/>
                <a:gd name="connsiteX1" fmla="*/ 13498 w 13993"/>
                <a:gd name="connsiteY1" fmla="*/ 19584 h 19584"/>
                <a:gd name="connsiteX2" fmla="*/ 13993 w 13993"/>
                <a:gd name="connsiteY2" fmla="*/ 188 h 19584"/>
                <a:gd name="connsiteX3" fmla="*/ 1057 w 13993"/>
                <a:gd name="connsiteY3" fmla="*/ 0 h 19584"/>
                <a:gd name="connsiteX4" fmla="*/ 0 w 13993"/>
                <a:gd name="connsiteY4" fmla="*/ 18813 h 19584"/>
                <a:gd name="connsiteX0" fmla="*/ 0 w 13993"/>
                <a:gd name="connsiteY0" fmla="*/ 18813 h 19584"/>
                <a:gd name="connsiteX1" fmla="*/ 13959 w 13993"/>
                <a:gd name="connsiteY1" fmla="*/ 19584 h 19584"/>
                <a:gd name="connsiteX2" fmla="*/ 13993 w 13993"/>
                <a:gd name="connsiteY2" fmla="*/ 188 h 19584"/>
                <a:gd name="connsiteX3" fmla="*/ 1057 w 13993"/>
                <a:gd name="connsiteY3" fmla="*/ 0 h 19584"/>
                <a:gd name="connsiteX4" fmla="*/ 0 w 13993"/>
                <a:gd name="connsiteY4" fmla="*/ 18813 h 19584"/>
                <a:gd name="connsiteX0" fmla="*/ 0 w 14933"/>
                <a:gd name="connsiteY0" fmla="*/ 18822 h 19593"/>
                <a:gd name="connsiteX1" fmla="*/ 13959 w 14933"/>
                <a:gd name="connsiteY1" fmla="*/ 19593 h 19593"/>
                <a:gd name="connsiteX2" fmla="*/ 14933 w 14933"/>
                <a:gd name="connsiteY2" fmla="*/ 0 h 19593"/>
                <a:gd name="connsiteX3" fmla="*/ 1057 w 14933"/>
                <a:gd name="connsiteY3" fmla="*/ 9 h 19593"/>
                <a:gd name="connsiteX4" fmla="*/ 0 w 14933"/>
                <a:gd name="connsiteY4" fmla="*/ 18822 h 19593"/>
                <a:gd name="connsiteX0" fmla="*/ 0 w 14933"/>
                <a:gd name="connsiteY0" fmla="*/ 18822 h 19790"/>
                <a:gd name="connsiteX1" fmla="*/ 14932 w 14933"/>
                <a:gd name="connsiteY1" fmla="*/ 19790 h 19790"/>
                <a:gd name="connsiteX2" fmla="*/ 14933 w 14933"/>
                <a:gd name="connsiteY2" fmla="*/ 0 h 19790"/>
                <a:gd name="connsiteX3" fmla="*/ 1057 w 14933"/>
                <a:gd name="connsiteY3" fmla="*/ 9 h 19790"/>
                <a:gd name="connsiteX4" fmla="*/ 0 w 14933"/>
                <a:gd name="connsiteY4" fmla="*/ 18822 h 19790"/>
                <a:gd name="connsiteX0" fmla="*/ 0 w 14953"/>
                <a:gd name="connsiteY0" fmla="*/ 18822 h 19790"/>
                <a:gd name="connsiteX1" fmla="*/ 14953 w 14953"/>
                <a:gd name="connsiteY1" fmla="*/ 19790 h 19790"/>
                <a:gd name="connsiteX2" fmla="*/ 14933 w 14953"/>
                <a:gd name="connsiteY2" fmla="*/ 0 h 19790"/>
                <a:gd name="connsiteX3" fmla="*/ 1057 w 14953"/>
                <a:gd name="connsiteY3" fmla="*/ 9 h 19790"/>
                <a:gd name="connsiteX4" fmla="*/ 0 w 14953"/>
                <a:gd name="connsiteY4" fmla="*/ 18822 h 19790"/>
                <a:gd name="connsiteX0" fmla="*/ 0 w 14933"/>
                <a:gd name="connsiteY0" fmla="*/ 18822 h 19409"/>
                <a:gd name="connsiteX1" fmla="*/ 10584 w 14933"/>
                <a:gd name="connsiteY1" fmla="*/ 19409 h 19409"/>
                <a:gd name="connsiteX2" fmla="*/ 14933 w 14933"/>
                <a:gd name="connsiteY2" fmla="*/ 0 h 19409"/>
                <a:gd name="connsiteX3" fmla="*/ 1057 w 14933"/>
                <a:gd name="connsiteY3" fmla="*/ 9 h 19409"/>
                <a:gd name="connsiteX4" fmla="*/ 0 w 14933"/>
                <a:gd name="connsiteY4" fmla="*/ 18822 h 19409"/>
                <a:gd name="connsiteX0" fmla="*/ 0 w 10628"/>
                <a:gd name="connsiteY0" fmla="*/ 19012 h 19599"/>
                <a:gd name="connsiteX1" fmla="*/ 10584 w 10628"/>
                <a:gd name="connsiteY1" fmla="*/ 19599 h 19599"/>
                <a:gd name="connsiteX2" fmla="*/ 10628 w 10628"/>
                <a:gd name="connsiteY2" fmla="*/ 0 h 19599"/>
                <a:gd name="connsiteX3" fmla="*/ 1057 w 10628"/>
                <a:gd name="connsiteY3" fmla="*/ 199 h 19599"/>
                <a:gd name="connsiteX4" fmla="*/ 0 w 10628"/>
                <a:gd name="connsiteY4" fmla="*/ 19012 h 195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628" h="19599">
                  <a:moveTo>
                    <a:pt x="0" y="19012"/>
                  </a:moveTo>
                  <a:lnTo>
                    <a:pt x="10584" y="19599"/>
                  </a:lnTo>
                  <a:cubicBezTo>
                    <a:pt x="10589" y="16266"/>
                    <a:pt x="10623" y="3333"/>
                    <a:pt x="10628" y="0"/>
                  </a:cubicBezTo>
                  <a:lnTo>
                    <a:pt x="1057" y="199"/>
                  </a:lnTo>
                  <a:cubicBezTo>
                    <a:pt x="870" y="3532"/>
                    <a:pt x="187" y="15679"/>
                    <a:pt x="0" y="19012"/>
                  </a:cubicBezTo>
                  <a:close/>
                </a:path>
              </a:pathLst>
            </a:custGeom>
            <a:solidFill>
              <a:schemeClr val="bg1">
                <a:lumMod val="95000"/>
              </a:schemeClr>
            </a:solidFill>
            <a:ln>
              <a:noFill/>
            </a:ln>
          </p:spPr>
          <p:txBody>
            <a:bodyPr vert="horz" wrap="square" lIns="91440" tIns="45720" rIns="91440" bIns="45720" numCol="1" anchor="t" anchorCtr="0" compatLnSpc="1">
              <a:prstTxWarp prst="textNoShape">
                <a:avLst/>
              </a:prstTxWarp>
            </a:bodyPr>
            <a:lstStyle/>
            <a:p>
              <a:endParaRPr lang="en-GB"/>
            </a:p>
          </p:txBody>
        </p:sp>
      </p:grpSp>
      <p:sp>
        <p:nvSpPr>
          <p:cNvPr id="1026" name="Rectangle 2"/>
          <p:cNvSpPr>
            <a:spLocks noGrp="1" noChangeArrowheads="1"/>
          </p:cNvSpPr>
          <p:nvPr>
            <p:ph type="title"/>
          </p:nvPr>
        </p:nvSpPr>
        <p:spPr bwMode="auto">
          <a:xfrm>
            <a:off x="609600" y="477839"/>
            <a:ext cx="9118600" cy="7762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a:t>Click to edit Master title style</a:t>
            </a:r>
            <a:endParaRPr lang="en-GB" altLang="en-US" dirty="0"/>
          </a:p>
        </p:txBody>
      </p:sp>
      <p:sp>
        <p:nvSpPr>
          <p:cNvPr id="1027" name="Rectangle 3"/>
          <p:cNvSpPr>
            <a:spLocks noGrp="1" noChangeArrowheads="1"/>
          </p:cNvSpPr>
          <p:nvPr>
            <p:ph type="body" idx="1"/>
          </p:nvPr>
        </p:nvSpPr>
        <p:spPr bwMode="auto">
          <a:xfrm>
            <a:off x="609600" y="1614488"/>
            <a:ext cx="10972800" cy="45037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dirty="0"/>
              <a:t>Edit Master text styles</a:t>
            </a:r>
          </a:p>
          <a:p>
            <a:pPr lvl="1"/>
            <a:r>
              <a:rPr lang="en-US" altLang="en-US" dirty="0"/>
              <a:t>Second level</a:t>
            </a:r>
          </a:p>
          <a:p>
            <a:pPr lvl="2"/>
            <a:r>
              <a:rPr lang="en-US" altLang="en-US" dirty="0"/>
              <a:t>Third level</a:t>
            </a:r>
          </a:p>
          <a:p>
            <a:pPr lvl="3"/>
            <a:r>
              <a:rPr lang="en-US" altLang="en-US" dirty="0"/>
              <a:t>Fourth level</a:t>
            </a:r>
          </a:p>
          <a:p>
            <a:pPr lvl="4"/>
            <a:r>
              <a:rPr lang="en-US" altLang="en-US" dirty="0"/>
              <a:t>Fifth level</a:t>
            </a:r>
            <a:endParaRPr lang="en-GB" altLang="en-US" dirty="0"/>
          </a:p>
        </p:txBody>
      </p:sp>
      <p:sp>
        <p:nvSpPr>
          <p:cNvPr id="1029" name="Rectangle 5"/>
          <p:cNvSpPr>
            <a:spLocks noGrp="1" noChangeArrowheads="1"/>
          </p:cNvSpPr>
          <p:nvPr>
            <p:ph type="ftr" sz="quarter" idx="3"/>
          </p:nvPr>
        </p:nvSpPr>
        <p:spPr bwMode="auto">
          <a:xfrm>
            <a:off x="609600" y="6572251"/>
            <a:ext cx="5562600" cy="269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45720" rIns="90000" bIns="45720" numCol="1" anchor="ctr" anchorCtr="0" compatLnSpc="1">
            <a:prstTxWarp prst="textNoShape">
              <a:avLst/>
            </a:prstTxWarp>
          </a:bodyPr>
          <a:lstStyle>
            <a:lvl1pPr algn="l">
              <a:defRPr sz="1000">
                <a:solidFill>
                  <a:srgbClr val="808080"/>
                </a:solidFill>
              </a:defRPr>
            </a:lvl1pPr>
          </a:lstStyle>
          <a:p>
            <a:r>
              <a:rPr lang="en-GB" altLang="en-US" dirty="0"/>
              <a:t>enter your presentation title</a:t>
            </a:r>
          </a:p>
        </p:txBody>
      </p:sp>
      <p:sp>
        <p:nvSpPr>
          <p:cNvPr id="1030" name="Rectangle 6"/>
          <p:cNvSpPr>
            <a:spLocks noGrp="1" noChangeArrowheads="1"/>
          </p:cNvSpPr>
          <p:nvPr>
            <p:ph type="sldNum" sz="quarter" idx="4"/>
          </p:nvPr>
        </p:nvSpPr>
        <p:spPr bwMode="auto">
          <a:xfrm>
            <a:off x="10947400" y="6572251"/>
            <a:ext cx="635000" cy="269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algn="r">
              <a:defRPr sz="1000">
                <a:solidFill>
                  <a:srgbClr val="808080"/>
                </a:solidFill>
              </a:defRPr>
            </a:lvl1pPr>
          </a:lstStyle>
          <a:p>
            <a:fld id="{E76F93E7-8A88-4C49-B595-C88A0DA0006D}" type="slidenum">
              <a:rPr lang="en-GB" altLang="en-US"/>
              <a:pPr/>
              <a:t>‹#›</a:t>
            </a:fld>
            <a:endParaRPr lang="en-GB" altLang="en-US"/>
          </a:p>
        </p:txBody>
      </p:sp>
      <p:sp>
        <p:nvSpPr>
          <p:cNvPr id="9" name="Rectangle 8"/>
          <p:cNvSpPr/>
          <p:nvPr userDrawn="1"/>
        </p:nvSpPr>
        <p:spPr>
          <a:xfrm>
            <a:off x="10629141" y="8218"/>
            <a:ext cx="953259" cy="1017394"/>
          </a:xfrm>
          <a:prstGeom prst="rect">
            <a:avLst/>
          </a:prstGeom>
          <a:solidFill>
            <a:schemeClr val="bg1"/>
          </a:solidFill>
          <a:ln w="3175" cmpd="sng">
            <a:solidFill>
              <a:srgbClr val="E6E6E6"/>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p:cNvPicPr>
            <a:picLocks noChangeAspect="1"/>
          </p:cNvPicPr>
          <p:nvPr userDrawn="1"/>
        </p:nvPicPr>
        <p:blipFill>
          <a:blip r:embed="rId12" cstate="print">
            <a:extLst>
              <a:ext uri="{28A0092B-C50C-407E-A947-70E740481C1C}">
                <a14:useLocalDpi xmlns:a14="http://schemas.microsoft.com/office/drawing/2010/main" val="0"/>
              </a:ext>
            </a:extLst>
          </a:blip>
          <a:stretch>
            <a:fillRect/>
          </a:stretch>
        </p:blipFill>
        <p:spPr>
          <a:xfrm>
            <a:off x="10743558" y="124662"/>
            <a:ext cx="724423" cy="735077"/>
          </a:xfrm>
          <a:prstGeom prst="rect">
            <a:avLst/>
          </a:prstGeom>
        </p:spPr>
      </p:pic>
      <p:sp>
        <p:nvSpPr>
          <p:cNvPr id="14" name="Rectangle 13"/>
          <p:cNvSpPr/>
          <p:nvPr userDrawn="1"/>
        </p:nvSpPr>
        <p:spPr>
          <a:xfrm>
            <a:off x="0" y="6271925"/>
            <a:ext cx="12192000" cy="570201"/>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Rectangle 14"/>
          <p:cNvSpPr/>
          <p:nvPr userDrawn="1"/>
        </p:nvSpPr>
        <p:spPr>
          <a:xfrm>
            <a:off x="10580038" y="0"/>
            <a:ext cx="1086233" cy="107395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16" name="Group 15"/>
          <p:cNvGrpSpPr/>
          <p:nvPr userDrawn="1"/>
        </p:nvGrpSpPr>
        <p:grpSpPr>
          <a:xfrm>
            <a:off x="9087953" y="6012461"/>
            <a:ext cx="1990012" cy="783085"/>
            <a:chOff x="5139572" y="3078845"/>
            <a:chExt cx="1958683" cy="783085"/>
          </a:xfrm>
        </p:grpSpPr>
        <p:pic>
          <p:nvPicPr>
            <p:cNvPr id="17" name="Picture 2" descr="Ð ÐµÐ·ÑÐ»ÑÐ°Ñ Ñ Ð¸Ð·Ð¾Ð±ÑÐ°Ð¶ÐµÐ½Ð¸Ðµ Ð·Ð° eurocontrol logo"/>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5139572" y="3112168"/>
              <a:ext cx="432259" cy="437731"/>
            </a:xfrm>
            <a:prstGeom prst="rect">
              <a:avLst/>
            </a:prstGeom>
            <a:noFill/>
            <a:extLst>
              <a:ext uri="{909E8E84-426E-40DD-AFC4-6F175D3DCCD1}">
                <a14:hiddenFill xmlns:a14="http://schemas.microsoft.com/office/drawing/2010/main">
                  <a:solidFill>
                    <a:srgbClr val="FFFFFF"/>
                  </a:solidFill>
                </a14:hiddenFill>
              </a:ext>
            </a:extLst>
          </p:spPr>
        </p:pic>
        <p:sp>
          <p:nvSpPr>
            <p:cNvPr id="18" name="TextBox 17"/>
            <p:cNvSpPr txBox="1"/>
            <p:nvPr/>
          </p:nvSpPr>
          <p:spPr>
            <a:xfrm>
              <a:off x="5630379" y="3078845"/>
              <a:ext cx="807852" cy="492443"/>
            </a:xfrm>
            <a:prstGeom prst="rect">
              <a:avLst/>
            </a:prstGeom>
            <a:noFill/>
          </p:spPr>
          <p:txBody>
            <a:bodyPr wrap="square" rtlCol="0">
              <a:spAutoFit/>
            </a:bodyPr>
            <a:lstStyle/>
            <a:p>
              <a:r>
                <a:rPr lang="en-GB" sz="1300" dirty="0">
                  <a:solidFill>
                    <a:srgbClr val="003366"/>
                  </a:solidFill>
                  <a:latin typeface="Calibri" panose="020F0502020204030204" pitchFamily="34" charset="0"/>
                  <a:cs typeface="Calibri" panose="020F0502020204030204" pitchFamily="34" charset="0"/>
                </a:rPr>
                <a:t>Network Manager</a:t>
              </a:r>
            </a:p>
          </p:txBody>
        </p:sp>
        <p:pic>
          <p:nvPicPr>
            <p:cNvPr id="19" name="Picture 8" descr="Ð ÐµÐ·ÑÐ»ÑÐ°Ñ Ñ Ð¸Ð·Ð¾Ð±ÑÐ°Ð¶ÐµÐ½Ð¸Ðµ Ð·Ð° european union flag"/>
            <p:cNvPicPr>
              <a:picLocks noChangeAspect="1" noChangeArrowheads="1"/>
            </p:cNvPicPr>
            <p:nvPr/>
          </p:nvPicPr>
          <p:blipFill rotWithShape="1">
            <a:blip r:embed="rId14" cstate="print">
              <a:extLst>
                <a:ext uri="{28A0092B-C50C-407E-A947-70E740481C1C}">
                  <a14:useLocalDpi xmlns:a14="http://schemas.microsoft.com/office/drawing/2010/main" val="0"/>
                </a:ext>
              </a:extLst>
            </a:blip>
            <a:srcRect l="6362" t="20886" r="6485" b="21135"/>
            <a:stretch/>
          </p:blipFill>
          <p:spPr bwMode="auto">
            <a:xfrm>
              <a:off x="6463565" y="3078845"/>
              <a:ext cx="634690" cy="422234"/>
            </a:xfrm>
            <a:prstGeom prst="rect">
              <a:avLst/>
            </a:prstGeom>
            <a:noFill/>
            <a:extLst>
              <a:ext uri="{909E8E84-426E-40DD-AFC4-6F175D3DCCD1}">
                <a14:hiddenFill xmlns:a14="http://schemas.microsoft.com/office/drawing/2010/main">
                  <a:solidFill>
                    <a:srgbClr val="FFFFFF"/>
                  </a:solidFill>
                </a14:hiddenFill>
              </a:ext>
            </a:extLst>
          </p:spPr>
        </p:pic>
        <p:sp>
          <p:nvSpPr>
            <p:cNvPr id="20" name="TextBox 19"/>
            <p:cNvSpPr txBox="1"/>
            <p:nvPr/>
          </p:nvSpPr>
          <p:spPr>
            <a:xfrm>
              <a:off x="5206038" y="3600320"/>
              <a:ext cx="1838068" cy="261610"/>
            </a:xfrm>
            <a:prstGeom prst="rect">
              <a:avLst/>
            </a:prstGeom>
            <a:noFill/>
          </p:spPr>
          <p:txBody>
            <a:bodyPr wrap="square" rtlCol="0">
              <a:spAutoFit/>
            </a:bodyPr>
            <a:lstStyle/>
            <a:p>
              <a:r>
                <a:rPr lang="en-GB" sz="1050" dirty="0">
                  <a:solidFill>
                    <a:srgbClr val="003366"/>
                  </a:solidFill>
                  <a:latin typeface="Calibri" panose="020F0502020204030204" pitchFamily="34" charset="0"/>
                  <a:cs typeface="Calibri" panose="020F0502020204030204" pitchFamily="34" charset="0"/>
                </a:rPr>
                <a:t>Supporting European Aviation</a:t>
              </a:r>
            </a:p>
          </p:txBody>
        </p:sp>
      </p:grpSp>
      <p:sp>
        <p:nvSpPr>
          <p:cNvPr id="21" name="Rectangle 20"/>
          <p:cNvSpPr/>
          <p:nvPr userDrawn="1"/>
        </p:nvSpPr>
        <p:spPr>
          <a:xfrm>
            <a:off x="0" y="1"/>
            <a:ext cx="12192000" cy="187158"/>
          </a:xfrm>
          <a:prstGeom prst="rect">
            <a:avLst/>
          </a:prstGeom>
          <a:solidFill>
            <a:srgbClr val="002A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80201801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Lst>
  <p:transition>
    <p:fade/>
  </p:transition>
  <p:hf hdr="0" dt="0"/>
  <p:txStyles>
    <p:titleStyle>
      <a:lvl1pPr algn="l" rtl="0" eaLnBrk="1" fontAlgn="base" hangingPunct="1">
        <a:spcBef>
          <a:spcPct val="0"/>
        </a:spcBef>
        <a:spcAft>
          <a:spcPct val="0"/>
        </a:spcAft>
        <a:defRPr sz="2800">
          <a:solidFill>
            <a:srgbClr val="003366"/>
          </a:solidFill>
          <a:latin typeface="+mj-lt"/>
          <a:ea typeface="+mj-ea"/>
          <a:cs typeface="+mj-cs"/>
        </a:defRPr>
      </a:lvl1pPr>
      <a:lvl2pPr algn="l" rtl="0" eaLnBrk="1" fontAlgn="base" hangingPunct="1">
        <a:spcBef>
          <a:spcPct val="0"/>
        </a:spcBef>
        <a:spcAft>
          <a:spcPct val="0"/>
        </a:spcAft>
        <a:defRPr sz="2400">
          <a:solidFill>
            <a:srgbClr val="003366"/>
          </a:solidFill>
          <a:latin typeface="Arial" charset="0"/>
        </a:defRPr>
      </a:lvl2pPr>
      <a:lvl3pPr algn="l" rtl="0" eaLnBrk="1" fontAlgn="base" hangingPunct="1">
        <a:spcBef>
          <a:spcPct val="0"/>
        </a:spcBef>
        <a:spcAft>
          <a:spcPct val="0"/>
        </a:spcAft>
        <a:defRPr sz="2400">
          <a:solidFill>
            <a:srgbClr val="003366"/>
          </a:solidFill>
          <a:latin typeface="Arial" charset="0"/>
        </a:defRPr>
      </a:lvl3pPr>
      <a:lvl4pPr algn="l" rtl="0" eaLnBrk="1" fontAlgn="base" hangingPunct="1">
        <a:spcBef>
          <a:spcPct val="0"/>
        </a:spcBef>
        <a:spcAft>
          <a:spcPct val="0"/>
        </a:spcAft>
        <a:defRPr sz="2400">
          <a:solidFill>
            <a:srgbClr val="003366"/>
          </a:solidFill>
          <a:latin typeface="Arial" charset="0"/>
        </a:defRPr>
      </a:lvl4pPr>
      <a:lvl5pPr algn="l" rtl="0" eaLnBrk="1" fontAlgn="base" hangingPunct="1">
        <a:spcBef>
          <a:spcPct val="0"/>
        </a:spcBef>
        <a:spcAft>
          <a:spcPct val="0"/>
        </a:spcAft>
        <a:defRPr sz="2400">
          <a:solidFill>
            <a:srgbClr val="003366"/>
          </a:solidFill>
          <a:latin typeface="Arial" charset="0"/>
        </a:defRPr>
      </a:lvl5pPr>
      <a:lvl6pPr marL="457200" algn="l" rtl="0" eaLnBrk="1" fontAlgn="base" hangingPunct="1">
        <a:spcBef>
          <a:spcPct val="0"/>
        </a:spcBef>
        <a:spcAft>
          <a:spcPct val="0"/>
        </a:spcAft>
        <a:defRPr sz="2400">
          <a:solidFill>
            <a:srgbClr val="003366"/>
          </a:solidFill>
          <a:latin typeface="Arial" charset="0"/>
        </a:defRPr>
      </a:lvl6pPr>
      <a:lvl7pPr marL="914400" algn="l" rtl="0" eaLnBrk="1" fontAlgn="base" hangingPunct="1">
        <a:spcBef>
          <a:spcPct val="0"/>
        </a:spcBef>
        <a:spcAft>
          <a:spcPct val="0"/>
        </a:spcAft>
        <a:defRPr sz="2400">
          <a:solidFill>
            <a:srgbClr val="003366"/>
          </a:solidFill>
          <a:latin typeface="Arial" charset="0"/>
        </a:defRPr>
      </a:lvl7pPr>
      <a:lvl8pPr marL="1371600" algn="l" rtl="0" eaLnBrk="1" fontAlgn="base" hangingPunct="1">
        <a:spcBef>
          <a:spcPct val="0"/>
        </a:spcBef>
        <a:spcAft>
          <a:spcPct val="0"/>
        </a:spcAft>
        <a:defRPr sz="2400">
          <a:solidFill>
            <a:srgbClr val="003366"/>
          </a:solidFill>
          <a:latin typeface="Arial" charset="0"/>
        </a:defRPr>
      </a:lvl8pPr>
      <a:lvl9pPr marL="1828800" algn="l" rtl="0" eaLnBrk="1" fontAlgn="base" hangingPunct="1">
        <a:spcBef>
          <a:spcPct val="0"/>
        </a:spcBef>
        <a:spcAft>
          <a:spcPct val="0"/>
        </a:spcAft>
        <a:defRPr sz="2400">
          <a:solidFill>
            <a:srgbClr val="003366"/>
          </a:solidFill>
          <a:latin typeface="Arial" charset="0"/>
        </a:defRPr>
      </a:lvl9pPr>
    </p:titleStyle>
    <p:bodyStyle>
      <a:lvl1pPr marL="342900" indent="-342900" algn="l" rtl="0" eaLnBrk="1" fontAlgn="base" hangingPunct="1">
        <a:spcBef>
          <a:spcPct val="20000"/>
        </a:spcBef>
        <a:spcAft>
          <a:spcPct val="0"/>
        </a:spcAft>
        <a:buClr>
          <a:srgbClr val="3399CC"/>
        </a:buClr>
        <a:buFont typeface="Arial" panose="020B0604020202020204" pitchFamily="34" charset="0"/>
        <a:buChar char="•"/>
        <a:defRPr sz="2000">
          <a:solidFill>
            <a:schemeClr val="tx1"/>
          </a:solidFill>
          <a:latin typeface="+mn-lt"/>
          <a:ea typeface="+mn-ea"/>
          <a:cs typeface="+mn-cs"/>
        </a:defRPr>
      </a:lvl1pPr>
      <a:lvl2pPr marL="742950" indent="-285750" algn="l" rtl="0" eaLnBrk="1" fontAlgn="base" hangingPunct="1">
        <a:spcBef>
          <a:spcPct val="20000"/>
        </a:spcBef>
        <a:spcAft>
          <a:spcPct val="0"/>
        </a:spcAft>
        <a:buClr>
          <a:srgbClr val="3399CC"/>
        </a:buClr>
        <a:buFont typeface="Arial" panose="020B0604020202020204" pitchFamily="34" charset="0"/>
        <a:buChar char="•"/>
        <a:defRPr>
          <a:solidFill>
            <a:schemeClr val="tx1"/>
          </a:solidFill>
          <a:latin typeface="+mn-lt"/>
        </a:defRPr>
      </a:lvl2pPr>
      <a:lvl3pPr marL="1143000" indent="-228600" algn="l" rtl="0" eaLnBrk="1" fontAlgn="base" hangingPunct="1">
        <a:spcBef>
          <a:spcPct val="20000"/>
        </a:spcBef>
        <a:spcAft>
          <a:spcPct val="0"/>
        </a:spcAft>
        <a:buClr>
          <a:srgbClr val="3399CC"/>
        </a:buClr>
        <a:buFont typeface="Arial" panose="020B0604020202020204" pitchFamily="34" charset="0"/>
        <a:buChar char="•"/>
        <a:defRPr sz="1600">
          <a:solidFill>
            <a:schemeClr val="tx1"/>
          </a:solidFill>
          <a:latin typeface="+mn-lt"/>
        </a:defRPr>
      </a:lvl3pPr>
      <a:lvl4pPr marL="1600200" indent="-228600" algn="l" rtl="0" eaLnBrk="1" fontAlgn="base" hangingPunct="1">
        <a:spcBef>
          <a:spcPct val="20000"/>
        </a:spcBef>
        <a:spcAft>
          <a:spcPct val="0"/>
        </a:spcAft>
        <a:buClr>
          <a:srgbClr val="3399CC"/>
        </a:buClr>
        <a:buFont typeface="Arial" panose="020B0604020202020204" pitchFamily="34" charset="0"/>
        <a:buChar char="•"/>
        <a:defRPr sz="1400">
          <a:solidFill>
            <a:schemeClr val="tx1"/>
          </a:solidFill>
          <a:latin typeface="+mn-lt"/>
        </a:defRPr>
      </a:lvl4pPr>
      <a:lvl5pPr marL="2057400" indent="-228600" algn="l" rtl="0" eaLnBrk="1" fontAlgn="base" hangingPunct="1">
        <a:spcBef>
          <a:spcPct val="20000"/>
        </a:spcBef>
        <a:spcAft>
          <a:spcPct val="0"/>
        </a:spcAft>
        <a:buClr>
          <a:srgbClr val="3399CC"/>
        </a:buClr>
        <a:buFont typeface="Arial" panose="020B0604020202020204" pitchFamily="34" charset="0"/>
        <a:buChar char="•"/>
        <a:defRPr sz="1200">
          <a:solidFill>
            <a:schemeClr val="tx1"/>
          </a:solidFill>
          <a:latin typeface="+mn-lt"/>
        </a:defRPr>
      </a:lvl5pPr>
      <a:lvl6pPr marL="2514600" indent="-228600" algn="l" rtl="0" eaLnBrk="1" fontAlgn="base" hangingPunct="1">
        <a:spcBef>
          <a:spcPct val="20000"/>
        </a:spcBef>
        <a:spcAft>
          <a:spcPct val="0"/>
        </a:spcAft>
        <a:buClr>
          <a:srgbClr val="3399CC"/>
        </a:buClr>
        <a:buFont typeface="Wingdings" pitchFamily="2" charset="2"/>
        <a:buChar char="§"/>
        <a:defRPr sz="1200">
          <a:solidFill>
            <a:schemeClr val="tx1"/>
          </a:solidFill>
          <a:latin typeface="+mn-lt"/>
        </a:defRPr>
      </a:lvl6pPr>
      <a:lvl7pPr marL="2971800" indent="-228600" algn="l" rtl="0" eaLnBrk="1" fontAlgn="base" hangingPunct="1">
        <a:spcBef>
          <a:spcPct val="20000"/>
        </a:spcBef>
        <a:spcAft>
          <a:spcPct val="0"/>
        </a:spcAft>
        <a:buClr>
          <a:srgbClr val="3399CC"/>
        </a:buClr>
        <a:buFont typeface="Wingdings" pitchFamily="2" charset="2"/>
        <a:buChar char="§"/>
        <a:defRPr sz="1200">
          <a:solidFill>
            <a:schemeClr val="tx1"/>
          </a:solidFill>
          <a:latin typeface="+mn-lt"/>
        </a:defRPr>
      </a:lvl7pPr>
      <a:lvl8pPr marL="3429000" indent="-228600" algn="l" rtl="0" eaLnBrk="1" fontAlgn="base" hangingPunct="1">
        <a:spcBef>
          <a:spcPct val="20000"/>
        </a:spcBef>
        <a:spcAft>
          <a:spcPct val="0"/>
        </a:spcAft>
        <a:buClr>
          <a:srgbClr val="3399CC"/>
        </a:buClr>
        <a:buFont typeface="Wingdings" pitchFamily="2" charset="2"/>
        <a:buChar char="§"/>
        <a:defRPr sz="1200">
          <a:solidFill>
            <a:schemeClr val="tx1"/>
          </a:solidFill>
          <a:latin typeface="+mn-lt"/>
        </a:defRPr>
      </a:lvl8pPr>
      <a:lvl9pPr marL="3886200" indent="-228600" algn="l" rtl="0" eaLnBrk="1" fontAlgn="base" hangingPunct="1">
        <a:spcBef>
          <a:spcPct val="20000"/>
        </a:spcBef>
        <a:spcAft>
          <a:spcPct val="0"/>
        </a:spcAft>
        <a:buClr>
          <a:srgbClr val="3399CC"/>
        </a:buClr>
        <a:buFont typeface="Wingdings" pitchFamily="2" charset="2"/>
        <a:buChar char="§"/>
        <a:defRPr sz="12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hyperlink" Target="mailto:nm.fetaskforce@ops.cfmu.eurocontrol.int" TargetMode="External"/><Relationship Id="rId1" Type="http://schemas.openxmlformats.org/officeDocument/2006/relationships/slideLayout" Target="../slideLayouts/slideLayout16.xml"/></Relationships>
</file>

<file path=ppt/slides/_rels/slide11.xml.rels><?xml version="1.0" encoding="UTF-8" standalone="yes"?>
<Relationships xmlns="http://schemas.openxmlformats.org/package/2006/relationships"><Relationship Id="rId3" Type="http://schemas.openxmlformats.org/officeDocument/2006/relationships/image" Target="../media/image12.emf"/><Relationship Id="rId2" Type="http://schemas.openxmlformats.org/officeDocument/2006/relationships/image" Target="../media/image11.png"/><Relationship Id="rId1" Type="http://schemas.openxmlformats.org/officeDocument/2006/relationships/slideLayout" Target="../slideLayouts/slideLayout16.xml"/></Relationships>
</file>

<file path=ppt/slides/_rels/slide12.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image" Target="../media/image7.emf"/><Relationship Id="rId1" Type="http://schemas.openxmlformats.org/officeDocument/2006/relationships/slideLayout" Target="../slideLayouts/slideLayout16.xml"/></Relationships>
</file>

<file path=ppt/slides/_rels/slide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6.xml"/></Relationships>
</file>

<file path=ppt/slides/_rels/slide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6.xml"/></Relationships>
</file>

<file path=ppt/slides/_rels/slide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6.xml"/></Relationships>
</file>

<file path=ppt/slides/_rels/slide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8"/>
          <p:cNvSpPr txBox="1">
            <a:spLocks noChangeArrowheads="1"/>
          </p:cNvSpPr>
          <p:nvPr/>
        </p:nvSpPr>
        <p:spPr bwMode="auto">
          <a:xfrm>
            <a:off x="465364" y="2008413"/>
            <a:ext cx="10332623" cy="208210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bodyPr>
          <a:lstStyle>
            <a:lvl1pPr algn="l" rtl="0" eaLnBrk="1" fontAlgn="base" hangingPunct="1">
              <a:spcBef>
                <a:spcPct val="0"/>
              </a:spcBef>
              <a:spcAft>
                <a:spcPct val="0"/>
              </a:spcAft>
              <a:defRPr sz="4000" b="1">
                <a:solidFill>
                  <a:srgbClr val="00B0F0"/>
                </a:solidFill>
                <a:latin typeface="Roboto" panose="02000000000000000000" pitchFamily="2" charset="0"/>
                <a:ea typeface="Roboto" panose="02000000000000000000" pitchFamily="2" charset="0"/>
                <a:cs typeface="+mj-cs"/>
              </a:defRPr>
            </a:lvl1pPr>
            <a:lvl2pPr algn="l" rtl="0" eaLnBrk="1" fontAlgn="base" hangingPunct="1">
              <a:spcBef>
                <a:spcPct val="0"/>
              </a:spcBef>
              <a:spcAft>
                <a:spcPct val="0"/>
              </a:spcAft>
              <a:defRPr sz="2400">
                <a:solidFill>
                  <a:srgbClr val="003366"/>
                </a:solidFill>
                <a:latin typeface="Arial" charset="0"/>
              </a:defRPr>
            </a:lvl2pPr>
            <a:lvl3pPr algn="l" rtl="0" eaLnBrk="1" fontAlgn="base" hangingPunct="1">
              <a:spcBef>
                <a:spcPct val="0"/>
              </a:spcBef>
              <a:spcAft>
                <a:spcPct val="0"/>
              </a:spcAft>
              <a:defRPr sz="2400">
                <a:solidFill>
                  <a:srgbClr val="003366"/>
                </a:solidFill>
                <a:latin typeface="Arial" charset="0"/>
              </a:defRPr>
            </a:lvl3pPr>
            <a:lvl4pPr algn="l" rtl="0" eaLnBrk="1" fontAlgn="base" hangingPunct="1">
              <a:spcBef>
                <a:spcPct val="0"/>
              </a:spcBef>
              <a:spcAft>
                <a:spcPct val="0"/>
              </a:spcAft>
              <a:defRPr sz="2400">
                <a:solidFill>
                  <a:srgbClr val="003366"/>
                </a:solidFill>
                <a:latin typeface="Arial" charset="0"/>
              </a:defRPr>
            </a:lvl4pPr>
            <a:lvl5pPr algn="l" rtl="0" eaLnBrk="1" fontAlgn="base" hangingPunct="1">
              <a:spcBef>
                <a:spcPct val="0"/>
              </a:spcBef>
              <a:spcAft>
                <a:spcPct val="0"/>
              </a:spcAft>
              <a:defRPr sz="2400">
                <a:solidFill>
                  <a:srgbClr val="003366"/>
                </a:solidFill>
                <a:latin typeface="Arial" charset="0"/>
              </a:defRPr>
            </a:lvl5pPr>
            <a:lvl6pPr marL="457200" algn="l" rtl="0" eaLnBrk="1" fontAlgn="base" hangingPunct="1">
              <a:spcBef>
                <a:spcPct val="0"/>
              </a:spcBef>
              <a:spcAft>
                <a:spcPct val="0"/>
              </a:spcAft>
              <a:defRPr sz="2400">
                <a:solidFill>
                  <a:srgbClr val="003366"/>
                </a:solidFill>
                <a:latin typeface="Arial" charset="0"/>
              </a:defRPr>
            </a:lvl6pPr>
            <a:lvl7pPr marL="914400" algn="l" rtl="0" eaLnBrk="1" fontAlgn="base" hangingPunct="1">
              <a:spcBef>
                <a:spcPct val="0"/>
              </a:spcBef>
              <a:spcAft>
                <a:spcPct val="0"/>
              </a:spcAft>
              <a:defRPr sz="2400">
                <a:solidFill>
                  <a:srgbClr val="003366"/>
                </a:solidFill>
                <a:latin typeface="Arial" charset="0"/>
              </a:defRPr>
            </a:lvl7pPr>
            <a:lvl8pPr marL="1371600" algn="l" rtl="0" eaLnBrk="1" fontAlgn="base" hangingPunct="1">
              <a:spcBef>
                <a:spcPct val="0"/>
              </a:spcBef>
              <a:spcAft>
                <a:spcPct val="0"/>
              </a:spcAft>
              <a:defRPr sz="2400">
                <a:solidFill>
                  <a:srgbClr val="003366"/>
                </a:solidFill>
                <a:latin typeface="Arial" charset="0"/>
              </a:defRPr>
            </a:lvl8pPr>
            <a:lvl9pPr marL="1828800" algn="l" rtl="0" eaLnBrk="1" fontAlgn="base" hangingPunct="1">
              <a:spcBef>
                <a:spcPct val="0"/>
              </a:spcBef>
              <a:spcAft>
                <a:spcPct val="0"/>
              </a:spcAft>
              <a:defRPr sz="2400">
                <a:solidFill>
                  <a:srgbClr val="003366"/>
                </a:solidFill>
                <a:latin typeface="Arial" charset="0"/>
              </a:defRPr>
            </a:lvl9pPr>
          </a:lstStyle>
          <a:p>
            <a:endParaRPr lang="en-US" altLang="en-US" sz="3200" dirty="0">
              <a:solidFill>
                <a:schemeClr val="bg1"/>
              </a:solidFill>
            </a:endParaRPr>
          </a:p>
          <a:p>
            <a:r>
              <a:rPr lang="en-US" altLang="en-US" sz="3200" dirty="0">
                <a:solidFill>
                  <a:schemeClr val="bg1"/>
                </a:solidFill>
              </a:rPr>
              <a:t>Dynamic RAD –</a:t>
            </a:r>
          </a:p>
          <a:p>
            <a:r>
              <a:rPr lang="en-US" altLang="en-US" sz="3200" dirty="0">
                <a:solidFill>
                  <a:schemeClr val="bg1"/>
                </a:solidFill>
                <a:latin typeface="Arial" panose="020B0604020202020204" pitchFamily="34" charset="0"/>
              </a:rPr>
              <a:t>Airline Briefing for dynamic RAD DCT options within ENAIRE Airspace starting 4</a:t>
            </a:r>
            <a:r>
              <a:rPr lang="en-US" altLang="en-US" sz="3200" baseline="30000" dirty="0">
                <a:solidFill>
                  <a:schemeClr val="bg1"/>
                </a:solidFill>
                <a:latin typeface="Arial" panose="020B0604020202020204" pitchFamily="34" charset="0"/>
              </a:rPr>
              <a:t>th</a:t>
            </a:r>
            <a:r>
              <a:rPr lang="en-US" altLang="en-US" sz="3200" dirty="0">
                <a:solidFill>
                  <a:schemeClr val="bg1"/>
                </a:solidFill>
                <a:latin typeface="Arial" panose="020B0604020202020204" pitchFamily="34" charset="0"/>
              </a:rPr>
              <a:t> Nov 2022</a:t>
            </a:r>
          </a:p>
          <a:p>
            <a:endParaRPr lang="en-GB" altLang="en-US" sz="1600" dirty="0">
              <a:solidFill>
                <a:prstClr val="white"/>
              </a:solidFill>
              <a:latin typeface="Arial" panose="020B0604020202020204" pitchFamily="34" charset="0"/>
            </a:endParaRPr>
          </a:p>
        </p:txBody>
      </p:sp>
    </p:spTree>
    <p:extLst>
      <p:ext uri="{BB962C8B-B14F-4D97-AF65-F5344CB8AC3E}">
        <p14:creationId xmlns:p14="http://schemas.microsoft.com/office/powerpoint/2010/main" val="2295171105"/>
      </p:ext>
    </p:extLst>
  </p:cSld>
  <p:clrMapOvr>
    <a:masterClrMapping/>
  </p:clrMapOvr>
  <p:transition>
    <p:fad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D4B7D536-63D6-4359-B432-FF84FA630EC2}"/>
              </a:ext>
            </a:extLst>
          </p:cNvPr>
          <p:cNvSpPr>
            <a:spLocks noGrp="1"/>
          </p:cNvSpPr>
          <p:nvPr>
            <p:ph type="ftr" sz="quarter" idx="10"/>
          </p:nvPr>
        </p:nvSpPr>
        <p:spPr/>
        <p:txBody>
          <a:bodyPr/>
          <a:lstStyle/>
          <a:p>
            <a:r>
              <a:rPr lang="en-GB" altLang="en-US"/>
              <a:t>Document Confidentiality Classification: White/Green/Amber/Red</a:t>
            </a:r>
          </a:p>
        </p:txBody>
      </p:sp>
      <p:sp>
        <p:nvSpPr>
          <p:cNvPr id="3" name="Slide Number Placeholder 2">
            <a:extLst>
              <a:ext uri="{FF2B5EF4-FFF2-40B4-BE49-F238E27FC236}">
                <a16:creationId xmlns:a16="http://schemas.microsoft.com/office/drawing/2014/main" id="{D46F2C1B-9811-1CA8-6FC8-5B2081A8F446}"/>
              </a:ext>
            </a:extLst>
          </p:cNvPr>
          <p:cNvSpPr>
            <a:spLocks noGrp="1"/>
          </p:cNvSpPr>
          <p:nvPr>
            <p:ph type="sldNum" sz="quarter" idx="11"/>
          </p:nvPr>
        </p:nvSpPr>
        <p:spPr/>
        <p:txBody>
          <a:bodyPr/>
          <a:lstStyle/>
          <a:p>
            <a:fld id="{C768804C-8C27-42B2-8170-44828B68CAD5}" type="slidenum">
              <a:rPr lang="en-GB" altLang="en-US" smtClean="0"/>
              <a:pPr/>
              <a:t>10</a:t>
            </a:fld>
            <a:endParaRPr lang="en-GB" altLang="en-US"/>
          </a:p>
        </p:txBody>
      </p:sp>
      <p:sp>
        <p:nvSpPr>
          <p:cNvPr id="4" name="Title 1">
            <a:extLst>
              <a:ext uri="{FF2B5EF4-FFF2-40B4-BE49-F238E27FC236}">
                <a16:creationId xmlns:a16="http://schemas.microsoft.com/office/drawing/2014/main" id="{D4AE94A4-69F3-6158-3365-01BF5AA5CF4C}"/>
              </a:ext>
            </a:extLst>
          </p:cNvPr>
          <p:cNvSpPr txBox="1">
            <a:spLocks/>
          </p:cNvSpPr>
          <p:nvPr/>
        </p:nvSpPr>
        <p:spPr>
          <a:xfrm>
            <a:off x="609600" y="477839"/>
            <a:ext cx="9118600" cy="776287"/>
          </a:xfrm>
          <a:prstGeom prst="rect">
            <a:avLst/>
          </a:prstGeom>
        </p:spPr>
        <p:txBody>
          <a:bodyPr>
            <a:normAutofit/>
          </a:bodyPr>
          <a:lstStyle>
            <a:lvl1pPr algn="l" rtl="0" eaLnBrk="1" fontAlgn="base" hangingPunct="1">
              <a:spcBef>
                <a:spcPct val="0"/>
              </a:spcBef>
              <a:spcAft>
                <a:spcPct val="0"/>
              </a:spcAft>
              <a:defRPr sz="2800">
                <a:solidFill>
                  <a:srgbClr val="003366"/>
                </a:solidFill>
                <a:latin typeface="+mj-lt"/>
                <a:ea typeface="+mj-ea"/>
                <a:cs typeface="+mj-cs"/>
              </a:defRPr>
            </a:lvl1pPr>
            <a:lvl2pPr algn="l" rtl="0" eaLnBrk="1" fontAlgn="base" hangingPunct="1">
              <a:spcBef>
                <a:spcPct val="0"/>
              </a:spcBef>
              <a:spcAft>
                <a:spcPct val="0"/>
              </a:spcAft>
              <a:defRPr sz="2400">
                <a:solidFill>
                  <a:srgbClr val="003366"/>
                </a:solidFill>
                <a:latin typeface="Arial" charset="0"/>
              </a:defRPr>
            </a:lvl2pPr>
            <a:lvl3pPr algn="l" rtl="0" eaLnBrk="1" fontAlgn="base" hangingPunct="1">
              <a:spcBef>
                <a:spcPct val="0"/>
              </a:spcBef>
              <a:spcAft>
                <a:spcPct val="0"/>
              </a:spcAft>
              <a:defRPr sz="2400">
                <a:solidFill>
                  <a:srgbClr val="003366"/>
                </a:solidFill>
                <a:latin typeface="Arial" charset="0"/>
              </a:defRPr>
            </a:lvl3pPr>
            <a:lvl4pPr algn="l" rtl="0" eaLnBrk="1" fontAlgn="base" hangingPunct="1">
              <a:spcBef>
                <a:spcPct val="0"/>
              </a:spcBef>
              <a:spcAft>
                <a:spcPct val="0"/>
              </a:spcAft>
              <a:defRPr sz="2400">
                <a:solidFill>
                  <a:srgbClr val="003366"/>
                </a:solidFill>
                <a:latin typeface="Arial" charset="0"/>
              </a:defRPr>
            </a:lvl4pPr>
            <a:lvl5pPr algn="l" rtl="0" eaLnBrk="1" fontAlgn="base" hangingPunct="1">
              <a:spcBef>
                <a:spcPct val="0"/>
              </a:spcBef>
              <a:spcAft>
                <a:spcPct val="0"/>
              </a:spcAft>
              <a:defRPr sz="2400">
                <a:solidFill>
                  <a:srgbClr val="003366"/>
                </a:solidFill>
                <a:latin typeface="Arial" charset="0"/>
              </a:defRPr>
            </a:lvl5pPr>
            <a:lvl6pPr marL="457200" algn="l" rtl="0" eaLnBrk="1" fontAlgn="base" hangingPunct="1">
              <a:spcBef>
                <a:spcPct val="0"/>
              </a:spcBef>
              <a:spcAft>
                <a:spcPct val="0"/>
              </a:spcAft>
              <a:defRPr sz="2400">
                <a:solidFill>
                  <a:srgbClr val="003366"/>
                </a:solidFill>
                <a:latin typeface="Arial" charset="0"/>
              </a:defRPr>
            </a:lvl6pPr>
            <a:lvl7pPr marL="914400" algn="l" rtl="0" eaLnBrk="1" fontAlgn="base" hangingPunct="1">
              <a:spcBef>
                <a:spcPct val="0"/>
              </a:spcBef>
              <a:spcAft>
                <a:spcPct val="0"/>
              </a:spcAft>
              <a:defRPr sz="2400">
                <a:solidFill>
                  <a:srgbClr val="003366"/>
                </a:solidFill>
                <a:latin typeface="Arial" charset="0"/>
              </a:defRPr>
            </a:lvl7pPr>
            <a:lvl8pPr marL="1371600" algn="l" rtl="0" eaLnBrk="1" fontAlgn="base" hangingPunct="1">
              <a:spcBef>
                <a:spcPct val="0"/>
              </a:spcBef>
              <a:spcAft>
                <a:spcPct val="0"/>
              </a:spcAft>
              <a:defRPr sz="2400">
                <a:solidFill>
                  <a:srgbClr val="003366"/>
                </a:solidFill>
                <a:latin typeface="Arial" charset="0"/>
              </a:defRPr>
            </a:lvl8pPr>
            <a:lvl9pPr marL="1828800" algn="l" rtl="0" eaLnBrk="1" fontAlgn="base" hangingPunct="1">
              <a:spcBef>
                <a:spcPct val="0"/>
              </a:spcBef>
              <a:spcAft>
                <a:spcPct val="0"/>
              </a:spcAft>
              <a:defRPr sz="2400">
                <a:solidFill>
                  <a:srgbClr val="003366"/>
                </a:solidFill>
                <a:latin typeface="Arial" charset="0"/>
              </a:defRPr>
            </a:lvl9pPr>
          </a:lstStyle>
          <a:p>
            <a:r>
              <a:rPr lang="en-GB" kern="0" dirty="0"/>
              <a:t>GRRT support</a:t>
            </a:r>
          </a:p>
        </p:txBody>
      </p:sp>
      <p:sp>
        <p:nvSpPr>
          <p:cNvPr id="5" name="Title 1">
            <a:extLst>
              <a:ext uri="{FF2B5EF4-FFF2-40B4-BE49-F238E27FC236}">
                <a16:creationId xmlns:a16="http://schemas.microsoft.com/office/drawing/2014/main" id="{C030A7EA-6318-0722-AA51-9E6C005AD790}"/>
              </a:ext>
            </a:extLst>
          </p:cNvPr>
          <p:cNvSpPr txBox="1">
            <a:spLocks/>
          </p:cNvSpPr>
          <p:nvPr/>
        </p:nvSpPr>
        <p:spPr>
          <a:xfrm>
            <a:off x="609600" y="1254126"/>
            <a:ext cx="10760364" cy="4189941"/>
          </a:xfrm>
          <a:prstGeom prst="rect">
            <a:avLst/>
          </a:prstGeom>
        </p:spPr>
        <p:txBody>
          <a:bodyPr>
            <a:normAutofit/>
          </a:bodyPr>
          <a:lstStyle>
            <a:lvl1pPr algn="l" rtl="0" eaLnBrk="1" fontAlgn="base" hangingPunct="1">
              <a:spcBef>
                <a:spcPct val="0"/>
              </a:spcBef>
              <a:spcAft>
                <a:spcPct val="0"/>
              </a:spcAft>
              <a:defRPr sz="2800">
                <a:solidFill>
                  <a:srgbClr val="003366"/>
                </a:solidFill>
                <a:latin typeface="+mj-lt"/>
                <a:ea typeface="+mj-ea"/>
                <a:cs typeface="+mj-cs"/>
              </a:defRPr>
            </a:lvl1pPr>
            <a:lvl2pPr algn="l" rtl="0" eaLnBrk="1" fontAlgn="base" hangingPunct="1">
              <a:spcBef>
                <a:spcPct val="0"/>
              </a:spcBef>
              <a:spcAft>
                <a:spcPct val="0"/>
              </a:spcAft>
              <a:defRPr sz="2400">
                <a:solidFill>
                  <a:srgbClr val="003366"/>
                </a:solidFill>
                <a:latin typeface="Arial" charset="0"/>
              </a:defRPr>
            </a:lvl2pPr>
            <a:lvl3pPr algn="l" rtl="0" eaLnBrk="1" fontAlgn="base" hangingPunct="1">
              <a:spcBef>
                <a:spcPct val="0"/>
              </a:spcBef>
              <a:spcAft>
                <a:spcPct val="0"/>
              </a:spcAft>
              <a:defRPr sz="2400">
                <a:solidFill>
                  <a:srgbClr val="003366"/>
                </a:solidFill>
                <a:latin typeface="Arial" charset="0"/>
              </a:defRPr>
            </a:lvl3pPr>
            <a:lvl4pPr algn="l" rtl="0" eaLnBrk="1" fontAlgn="base" hangingPunct="1">
              <a:spcBef>
                <a:spcPct val="0"/>
              </a:spcBef>
              <a:spcAft>
                <a:spcPct val="0"/>
              </a:spcAft>
              <a:defRPr sz="2400">
                <a:solidFill>
                  <a:srgbClr val="003366"/>
                </a:solidFill>
                <a:latin typeface="Arial" charset="0"/>
              </a:defRPr>
            </a:lvl4pPr>
            <a:lvl5pPr algn="l" rtl="0" eaLnBrk="1" fontAlgn="base" hangingPunct="1">
              <a:spcBef>
                <a:spcPct val="0"/>
              </a:spcBef>
              <a:spcAft>
                <a:spcPct val="0"/>
              </a:spcAft>
              <a:defRPr sz="2400">
                <a:solidFill>
                  <a:srgbClr val="003366"/>
                </a:solidFill>
                <a:latin typeface="Arial" charset="0"/>
              </a:defRPr>
            </a:lvl5pPr>
            <a:lvl6pPr marL="457200" algn="l" rtl="0" eaLnBrk="1" fontAlgn="base" hangingPunct="1">
              <a:spcBef>
                <a:spcPct val="0"/>
              </a:spcBef>
              <a:spcAft>
                <a:spcPct val="0"/>
              </a:spcAft>
              <a:defRPr sz="2400">
                <a:solidFill>
                  <a:srgbClr val="003366"/>
                </a:solidFill>
                <a:latin typeface="Arial" charset="0"/>
              </a:defRPr>
            </a:lvl6pPr>
            <a:lvl7pPr marL="914400" algn="l" rtl="0" eaLnBrk="1" fontAlgn="base" hangingPunct="1">
              <a:spcBef>
                <a:spcPct val="0"/>
              </a:spcBef>
              <a:spcAft>
                <a:spcPct val="0"/>
              </a:spcAft>
              <a:defRPr sz="2400">
                <a:solidFill>
                  <a:srgbClr val="003366"/>
                </a:solidFill>
                <a:latin typeface="Arial" charset="0"/>
              </a:defRPr>
            </a:lvl7pPr>
            <a:lvl8pPr marL="1371600" algn="l" rtl="0" eaLnBrk="1" fontAlgn="base" hangingPunct="1">
              <a:spcBef>
                <a:spcPct val="0"/>
              </a:spcBef>
              <a:spcAft>
                <a:spcPct val="0"/>
              </a:spcAft>
              <a:defRPr sz="2400">
                <a:solidFill>
                  <a:srgbClr val="003366"/>
                </a:solidFill>
                <a:latin typeface="Arial" charset="0"/>
              </a:defRPr>
            </a:lvl8pPr>
            <a:lvl9pPr marL="1828800" algn="l" rtl="0" eaLnBrk="1" fontAlgn="base" hangingPunct="1">
              <a:spcBef>
                <a:spcPct val="0"/>
              </a:spcBef>
              <a:spcAft>
                <a:spcPct val="0"/>
              </a:spcAft>
              <a:defRPr sz="2400">
                <a:solidFill>
                  <a:srgbClr val="003366"/>
                </a:solidFill>
                <a:latin typeface="Arial" charset="0"/>
              </a:defRPr>
            </a:lvl9pPr>
          </a:lstStyle>
          <a:p>
            <a:r>
              <a:rPr lang="en-GB" sz="2000" kern="0" dirty="0">
                <a:latin typeface="+mn-lt"/>
              </a:rPr>
              <a:t>NM GRRT tool will be executed to support DRAD trial.</a:t>
            </a:r>
          </a:p>
          <a:p>
            <a:endParaRPr lang="en-GB" sz="2000" kern="0" dirty="0">
              <a:latin typeface="+mn-lt"/>
            </a:endParaRPr>
          </a:p>
          <a:p>
            <a:pPr marL="285750" indent="-285750">
              <a:buFontTx/>
              <a:buChar char="-"/>
            </a:pPr>
            <a:r>
              <a:rPr lang="en-GB" sz="1800" kern="0" dirty="0">
                <a:latin typeface="+mn-lt"/>
              </a:rPr>
              <a:t>Initial GRRT execution schedule be aligned to reflect AUP and morning UUP publication to identify possible flights that could benefit from the relaxation. </a:t>
            </a:r>
          </a:p>
          <a:p>
            <a:endParaRPr lang="en-GB" sz="1800" kern="0" dirty="0">
              <a:latin typeface="+mn-lt"/>
            </a:endParaRPr>
          </a:p>
          <a:p>
            <a:pPr marL="285750" indent="-285750">
              <a:buFontTx/>
              <a:buChar char="-"/>
            </a:pPr>
            <a:r>
              <a:rPr lang="en-GB" sz="1800" kern="0" dirty="0">
                <a:latin typeface="+mn-lt"/>
              </a:rPr>
              <a:t>DRAD proposals will be identified by the Rerouting NOTE in the bottom of the OPLOG HI_REROUTE record (e.g. DRAD - ENAIRE BARDI DCT DELOG [from OPS_DRAD_ENAIRE1.SCENARIO])</a:t>
            </a:r>
          </a:p>
          <a:p>
            <a:pPr marL="285750" indent="-285750">
              <a:buFontTx/>
              <a:buChar char="-"/>
            </a:pPr>
            <a:endParaRPr lang="en-GB" sz="1800" kern="0" dirty="0">
              <a:latin typeface="+mn-lt"/>
            </a:endParaRPr>
          </a:p>
          <a:p>
            <a:pPr marL="285750" indent="-285750">
              <a:buFontTx/>
              <a:buChar char="-"/>
            </a:pPr>
            <a:r>
              <a:rPr lang="en-GB" sz="1800" kern="0" dirty="0">
                <a:latin typeface="+mn-lt"/>
              </a:rPr>
              <a:t>AOs are invited to contact </a:t>
            </a:r>
            <a:r>
              <a:rPr lang="en-US" sz="1800" kern="0" dirty="0">
                <a:latin typeface="+mn-lt"/>
              </a:rPr>
              <a:t>NM FE Task Force </a:t>
            </a:r>
            <a:r>
              <a:rPr lang="en-US" sz="1800" kern="0" dirty="0">
                <a:latin typeface="+mn-lt"/>
                <a:hlinkClick r:id="rId2"/>
              </a:rPr>
              <a:t>nm.fetaskforce@ops.cfmu.eurocontrol.int</a:t>
            </a:r>
            <a:r>
              <a:rPr lang="en-US" sz="1800" kern="0" dirty="0">
                <a:latin typeface="+mn-lt"/>
              </a:rPr>
              <a:t> for GRRT related questions and template customization</a:t>
            </a:r>
            <a:endParaRPr lang="en-GB" sz="1800" kern="0" dirty="0">
              <a:latin typeface="+mn-lt"/>
            </a:endParaRPr>
          </a:p>
        </p:txBody>
      </p:sp>
    </p:spTree>
    <p:extLst>
      <p:ext uri="{BB962C8B-B14F-4D97-AF65-F5344CB8AC3E}">
        <p14:creationId xmlns:p14="http://schemas.microsoft.com/office/powerpoint/2010/main" val="442628793"/>
      </p:ext>
    </p:extLst>
  </p:cSld>
  <p:clrMapOvr>
    <a:masterClrMapping/>
  </p:clrMapOvr>
  <p:transition>
    <p:fade/>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 name="Picture 19">
            <a:extLst>
              <a:ext uri="{FF2B5EF4-FFF2-40B4-BE49-F238E27FC236}">
                <a16:creationId xmlns:a16="http://schemas.microsoft.com/office/drawing/2014/main" id="{7B3E944F-DBDC-B6FA-0504-9258AC7F9D5D}"/>
              </a:ext>
            </a:extLst>
          </p:cNvPr>
          <p:cNvPicPr>
            <a:picLocks noChangeAspect="1"/>
          </p:cNvPicPr>
          <p:nvPr/>
        </p:nvPicPr>
        <p:blipFill>
          <a:blip r:embed="rId2"/>
          <a:stretch>
            <a:fillRect/>
          </a:stretch>
        </p:blipFill>
        <p:spPr>
          <a:xfrm>
            <a:off x="5613504" y="1346693"/>
            <a:ext cx="4582816" cy="3619249"/>
          </a:xfrm>
          <a:prstGeom prst="rect">
            <a:avLst/>
          </a:prstGeom>
        </p:spPr>
      </p:pic>
      <p:sp>
        <p:nvSpPr>
          <p:cNvPr id="2" name="Footer Placeholder 1">
            <a:extLst>
              <a:ext uri="{FF2B5EF4-FFF2-40B4-BE49-F238E27FC236}">
                <a16:creationId xmlns:a16="http://schemas.microsoft.com/office/drawing/2014/main" id="{705437E6-559D-6A16-2BB3-C61F8C1E22AF}"/>
              </a:ext>
            </a:extLst>
          </p:cNvPr>
          <p:cNvSpPr>
            <a:spLocks noGrp="1"/>
          </p:cNvSpPr>
          <p:nvPr>
            <p:ph type="ftr" sz="quarter" idx="10"/>
          </p:nvPr>
        </p:nvSpPr>
        <p:spPr/>
        <p:txBody>
          <a:bodyPr/>
          <a:lstStyle/>
          <a:p>
            <a:r>
              <a:rPr lang="en-GB" altLang="en-US"/>
              <a:t>Document Confidentiality Classification: White/Green/Amber/Red</a:t>
            </a:r>
          </a:p>
        </p:txBody>
      </p:sp>
      <p:sp>
        <p:nvSpPr>
          <p:cNvPr id="3" name="Slide Number Placeholder 2">
            <a:extLst>
              <a:ext uri="{FF2B5EF4-FFF2-40B4-BE49-F238E27FC236}">
                <a16:creationId xmlns:a16="http://schemas.microsoft.com/office/drawing/2014/main" id="{FC2381C7-11C6-F8A8-EEB6-CFD031A995F9}"/>
              </a:ext>
            </a:extLst>
          </p:cNvPr>
          <p:cNvSpPr>
            <a:spLocks noGrp="1"/>
          </p:cNvSpPr>
          <p:nvPr>
            <p:ph type="sldNum" sz="quarter" idx="11"/>
          </p:nvPr>
        </p:nvSpPr>
        <p:spPr/>
        <p:txBody>
          <a:bodyPr/>
          <a:lstStyle/>
          <a:p>
            <a:fld id="{C768804C-8C27-42B2-8170-44828B68CAD5}" type="slidenum">
              <a:rPr lang="en-GB" altLang="en-US" smtClean="0"/>
              <a:pPr/>
              <a:t>11</a:t>
            </a:fld>
            <a:endParaRPr lang="en-GB" altLang="en-US"/>
          </a:p>
        </p:txBody>
      </p:sp>
      <p:sp>
        <p:nvSpPr>
          <p:cNvPr id="17" name="TextBox 16">
            <a:extLst>
              <a:ext uri="{FF2B5EF4-FFF2-40B4-BE49-F238E27FC236}">
                <a16:creationId xmlns:a16="http://schemas.microsoft.com/office/drawing/2014/main" id="{8B8548DE-C84F-912A-74B2-7CB82453D947}"/>
              </a:ext>
            </a:extLst>
          </p:cNvPr>
          <p:cNvSpPr txBox="1"/>
          <p:nvPr/>
        </p:nvSpPr>
        <p:spPr>
          <a:xfrm>
            <a:off x="1034747" y="1478382"/>
            <a:ext cx="4677661" cy="369332"/>
          </a:xfrm>
          <a:prstGeom prst="rect">
            <a:avLst/>
          </a:prstGeom>
          <a:noFill/>
        </p:spPr>
        <p:txBody>
          <a:bodyPr wrap="square">
            <a:spAutoFit/>
          </a:bodyPr>
          <a:lstStyle/>
          <a:p>
            <a:r>
              <a:rPr lang="en-GB" sz="1800" b="1" i="1" dirty="0">
                <a:solidFill>
                  <a:schemeClr val="tx1"/>
                </a:solidFill>
                <a:latin typeface="Arial" panose="020B0604020202020204" pitchFamily="34" charset="0"/>
                <a:cs typeface="Arial" panose="020B0604020202020204" pitchFamily="34" charset="0"/>
              </a:rPr>
              <a:t>LFRRNIU</a:t>
            </a:r>
            <a:r>
              <a:rPr lang="en-GB" sz="1800" i="1" dirty="0">
                <a:solidFill>
                  <a:schemeClr val="tx1"/>
                </a:solidFill>
                <a:latin typeface="Arial" panose="020B0604020202020204" pitchFamily="34" charset="0"/>
                <a:cs typeface="Arial" panose="020B0604020202020204" pitchFamily="34" charset="0"/>
              </a:rPr>
              <a:t> (above FL 355) – new / dynamic</a:t>
            </a:r>
            <a:endParaRPr lang="en-GB" i="1" dirty="0"/>
          </a:p>
        </p:txBody>
      </p:sp>
      <p:sp>
        <p:nvSpPr>
          <p:cNvPr id="18" name="TextBox 17">
            <a:extLst>
              <a:ext uri="{FF2B5EF4-FFF2-40B4-BE49-F238E27FC236}">
                <a16:creationId xmlns:a16="http://schemas.microsoft.com/office/drawing/2014/main" id="{D17F14A4-E9CB-48C8-BD39-1FDB9B03F7D2}"/>
              </a:ext>
            </a:extLst>
          </p:cNvPr>
          <p:cNvSpPr txBox="1"/>
          <p:nvPr/>
        </p:nvSpPr>
        <p:spPr>
          <a:xfrm>
            <a:off x="1034747" y="2084543"/>
            <a:ext cx="4833605" cy="369332"/>
          </a:xfrm>
          <a:prstGeom prst="rect">
            <a:avLst/>
          </a:prstGeom>
          <a:noFill/>
        </p:spPr>
        <p:txBody>
          <a:bodyPr wrap="square">
            <a:spAutoFit/>
          </a:bodyPr>
          <a:lstStyle/>
          <a:p>
            <a:r>
              <a:rPr lang="en-GB" sz="1800" i="1" dirty="0">
                <a:solidFill>
                  <a:schemeClr val="tx1"/>
                </a:solidFill>
                <a:latin typeface="Arial" panose="020B0604020202020204" pitchFamily="34" charset="0"/>
                <a:cs typeface="Arial" panose="020B0604020202020204" pitchFamily="34" charset="0"/>
              </a:rPr>
              <a:t>LFRRFIU (above FL 325) – summer 2022</a:t>
            </a:r>
            <a:endParaRPr lang="en-GB" i="1" dirty="0"/>
          </a:p>
        </p:txBody>
      </p:sp>
      <p:sp>
        <p:nvSpPr>
          <p:cNvPr id="4" name="Title 1">
            <a:extLst>
              <a:ext uri="{FF2B5EF4-FFF2-40B4-BE49-F238E27FC236}">
                <a16:creationId xmlns:a16="http://schemas.microsoft.com/office/drawing/2014/main" id="{DA44F68B-4281-26E0-FB18-EC664A9BBF01}"/>
              </a:ext>
            </a:extLst>
          </p:cNvPr>
          <p:cNvSpPr txBox="1">
            <a:spLocks/>
          </p:cNvSpPr>
          <p:nvPr/>
        </p:nvSpPr>
        <p:spPr>
          <a:xfrm>
            <a:off x="649032" y="206504"/>
            <a:ext cx="9285081" cy="1035049"/>
          </a:xfrm>
          <a:prstGeom prst="rect">
            <a:avLst/>
          </a:prstGeom>
        </p:spPr>
        <p:txBody>
          <a:bodyPr/>
          <a:lstStyle>
            <a:lvl1pPr algn="l" defTabSz="457200" rtl="0" eaLnBrk="1" latinLnBrk="0" hangingPunct="1">
              <a:spcBef>
                <a:spcPct val="0"/>
              </a:spcBef>
              <a:buNone/>
              <a:defRPr sz="2400" b="1" i="0" kern="1200">
                <a:solidFill>
                  <a:schemeClr val="tx2"/>
                </a:solidFill>
                <a:latin typeface="Calibri"/>
                <a:ea typeface="+mj-ea"/>
                <a:cs typeface="Calibri"/>
              </a:defRPr>
            </a:lvl1pPr>
          </a:lstStyle>
          <a:p>
            <a:r>
              <a:rPr lang="en-GB" sz="3200" dirty="0"/>
              <a:t>Example of new DRAD (</a:t>
            </a:r>
            <a:r>
              <a:rPr lang="en-GB" sz="3200" i="1" dirty="0"/>
              <a:t>DSNA</a:t>
            </a:r>
            <a:r>
              <a:rPr lang="en-GB" sz="3200" dirty="0"/>
              <a:t>) – 1</a:t>
            </a:r>
            <a:r>
              <a:rPr lang="en-GB" sz="3200" baseline="30000" dirty="0"/>
              <a:t>st</a:t>
            </a:r>
            <a:r>
              <a:rPr lang="en-GB" sz="3200" dirty="0"/>
              <a:t> December 2022</a:t>
            </a:r>
            <a:br>
              <a:rPr lang="en-GB" sz="3200" dirty="0"/>
            </a:br>
            <a:r>
              <a:rPr lang="en-GB" sz="2667" dirty="0"/>
              <a:t> </a:t>
            </a:r>
            <a:endParaRPr lang="en-GB" sz="3200" dirty="0"/>
          </a:p>
        </p:txBody>
      </p:sp>
      <p:pic>
        <p:nvPicPr>
          <p:cNvPr id="5" name="Picture 4">
            <a:extLst>
              <a:ext uri="{FF2B5EF4-FFF2-40B4-BE49-F238E27FC236}">
                <a16:creationId xmlns:a16="http://schemas.microsoft.com/office/drawing/2014/main" id="{0A067ABE-6EAC-632A-4B27-244D94D419F8}"/>
              </a:ext>
            </a:extLst>
          </p:cNvPr>
          <p:cNvPicPr>
            <a:picLocks noChangeAspect="1"/>
          </p:cNvPicPr>
          <p:nvPr/>
        </p:nvPicPr>
        <p:blipFill>
          <a:blip r:embed="rId3"/>
          <a:stretch>
            <a:fillRect/>
          </a:stretch>
        </p:blipFill>
        <p:spPr>
          <a:xfrm>
            <a:off x="425020" y="5511307"/>
            <a:ext cx="5772150" cy="876300"/>
          </a:xfrm>
          <a:prstGeom prst="rect">
            <a:avLst/>
          </a:prstGeom>
        </p:spPr>
      </p:pic>
      <p:sp>
        <p:nvSpPr>
          <p:cNvPr id="6" name="TextBox 5">
            <a:extLst>
              <a:ext uri="{FF2B5EF4-FFF2-40B4-BE49-F238E27FC236}">
                <a16:creationId xmlns:a16="http://schemas.microsoft.com/office/drawing/2014/main" id="{4C63C57C-FCE9-4D86-2F99-F0CEEE0F5C03}"/>
              </a:ext>
            </a:extLst>
          </p:cNvPr>
          <p:cNvSpPr txBox="1"/>
          <p:nvPr/>
        </p:nvSpPr>
        <p:spPr>
          <a:xfrm>
            <a:off x="385266" y="5010287"/>
            <a:ext cx="1065028" cy="369332"/>
          </a:xfrm>
          <a:prstGeom prst="rect">
            <a:avLst/>
          </a:prstGeom>
          <a:noFill/>
        </p:spPr>
        <p:txBody>
          <a:bodyPr wrap="square">
            <a:spAutoFit/>
          </a:bodyPr>
          <a:lstStyle/>
          <a:p>
            <a:r>
              <a:rPr lang="en-GB" sz="1800" dirty="0">
                <a:solidFill>
                  <a:schemeClr val="tx1"/>
                </a:solidFill>
                <a:latin typeface="Arial" panose="020B0604020202020204" pitchFamily="34" charset="0"/>
                <a:cs typeface="Arial" panose="020B0604020202020204" pitchFamily="34" charset="0"/>
              </a:rPr>
              <a:t>LF2107</a:t>
            </a:r>
            <a:endParaRPr lang="en-GB" dirty="0"/>
          </a:p>
        </p:txBody>
      </p:sp>
    </p:spTree>
    <p:extLst>
      <p:ext uri="{BB962C8B-B14F-4D97-AF65-F5344CB8AC3E}">
        <p14:creationId xmlns:p14="http://schemas.microsoft.com/office/powerpoint/2010/main" val="900703353"/>
      </p:ext>
    </p:extLst>
  </p:cSld>
  <p:clrMapOvr>
    <a:masterClrMapping/>
  </p:clrMapOvr>
  <p:transition>
    <p:fade/>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Dynamic RAD evolution – EAUP</a:t>
            </a:r>
            <a:br>
              <a:rPr lang="en-GB" dirty="0"/>
            </a:br>
            <a:br>
              <a:rPr lang="en-GB" dirty="0"/>
            </a:br>
            <a:r>
              <a:rPr lang="en-GB" sz="1800" dirty="0">
                <a:solidFill>
                  <a:schemeClr val="accent6"/>
                </a:solidFill>
              </a:rPr>
              <a:t>After NM Version 27.0 an extra tab will be available highlighting the available Dynamic Rad options in an extra tab. It will be used for OPS when the CFSPs/AOs and local ASM tools will complete the migration to the new functionalities.</a:t>
            </a:r>
          </a:p>
        </p:txBody>
      </p:sp>
      <p:sp>
        <p:nvSpPr>
          <p:cNvPr id="4" name="Footer Placeholder 3"/>
          <p:cNvSpPr>
            <a:spLocks noGrp="1"/>
          </p:cNvSpPr>
          <p:nvPr>
            <p:ph type="ftr" sz="quarter" idx="10"/>
          </p:nvPr>
        </p:nvSpPr>
        <p:spPr/>
        <p:txBody>
          <a:bodyPr/>
          <a:lstStyle/>
          <a:p>
            <a:r>
              <a:rPr lang="en-GB" altLang="en-US"/>
              <a:t>enter your presentation title</a:t>
            </a:r>
          </a:p>
        </p:txBody>
      </p:sp>
      <p:sp>
        <p:nvSpPr>
          <p:cNvPr id="5" name="Slide Number Placeholder 4"/>
          <p:cNvSpPr>
            <a:spLocks noGrp="1"/>
          </p:cNvSpPr>
          <p:nvPr>
            <p:ph type="sldNum" sz="quarter" idx="11"/>
          </p:nvPr>
        </p:nvSpPr>
        <p:spPr/>
        <p:txBody>
          <a:bodyPr/>
          <a:lstStyle/>
          <a:p>
            <a:fld id="{BFDCD14E-C948-4238-95C1-5D3928859336}" type="slidenum">
              <a:rPr lang="en-GB" altLang="en-US" smtClean="0"/>
              <a:pPr/>
              <a:t>12</a:t>
            </a:fld>
            <a:endParaRPr lang="en-GB" altLang="en-US"/>
          </a:p>
        </p:txBody>
      </p:sp>
      <p:pic>
        <p:nvPicPr>
          <p:cNvPr id="6" name="Picture 5"/>
          <p:cNvPicPr/>
          <p:nvPr/>
        </p:nvPicPr>
        <p:blipFill>
          <a:blip r:embed="rId2"/>
          <a:stretch>
            <a:fillRect/>
          </a:stretch>
        </p:blipFill>
        <p:spPr>
          <a:xfrm>
            <a:off x="2118359" y="2309205"/>
            <a:ext cx="9464041" cy="4034702"/>
          </a:xfrm>
          <a:prstGeom prst="rect">
            <a:avLst/>
          </a:prstGeom>
        </p:spPr>
      </p:pic>
      <p:sp>
        <p:nvSpPr>
          <p:cNvPr id="3" name="Rectangle 2">
            <a:extLst>
              <a:ext uri="{FF2B5EF4-FFF2-40B4-BE49-F238E27FC236}">
                <a16:creationId xmlns:a16="http://schemas.microsoft.com/office/drawing/2014/main" id="{B3C8D754-9740-7429-8E9B-344727A0E5FD}"/>
              </a:ext>
            </a:extLst>
          </p:cNvPr>
          <p:cNvSpPr/>
          <p:nvPr/>
        </p:nvSpPr>
        <p:spPr>
          <a:xfrm>
            <a:off x="7733338" y="4983197"/>
            <a:ext cx="2800768" cy="923330"/>
          </a:xfrm>
          <a:prstGeom prst="rect">
            <a:avLst/>
          </a:prstGeom>
          <a:noFill/>
        </p:spPr>
        <p:txBody>
          <a:bodyPr wrap="none" lIns="91440" tIns="45720" rIns="91440" bIns="45720">
            <a:spAutoFit/>
          </a:bodyPr>
          <a:lstStyle/>
          <a:p>
            <a:pPr algn="ctr"/>
            <a:r>
              <a:rPr lang="en-US" sz="5400" b="1" cap="none" spc="0" dirty="0">
                <a:ln w="22225">
                  <a:solidFill>
                    <a:schemeClr val="accent2"/>
                  </a:solidFill>
                  <a:prstDash val="solid"/>
                </a:ln>
                <a:solidFill>
                  <a:schemeClr val="accent2">
                    <a:lumMod val="40000"/>
                    <a:lumOff val="60000"/>
                  </a:schemeClr>
                </a:solidFill>
                <a:effectLst/>
              </a:rPr>
              <a:t>NM 27.0</a:t>
            </a:r>
          </a:p>
        </p:txBody>
      </p:sp>
    </p:spTree>
    <p:extLst>
      <p:ext uri="{BB962C8B-B14F-4D97-AF65-F5344CB8AC3E}">
        <p14:creationId xmlns:p14="http://schemas.microsoft.com/office/powerpoint/2010/main" val="3742540809"/>
      </p:ext>
    </p:extLst>
  </p:cSld>
  <p:clrMapOvr>
    <a:masterClrMapping/>
  </p:clrMapOvr>
  <p:transition>
    <p:fad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1"/>
          </p:nvPr>
        </p:nvSpPr>
        <p:spPr/>
        <p:txBody>
          <a:bodyPr/>
          <a:lstStyle/>
          <a:p>
            <a:fld id="{BFDCD14E-C948-4238-95C1-5D3928859336}" type="slidenum">
              <a:rPr lang="en-GB" altLang="en-US" smtClean="0"/>
              <a:pPr/>
              <a:t>2</a:t>
            </a:fld>
            <a:endParaRPr lang="en-GB" altLang="en-US"/>
          </a:p>
        </p:txBody>
      </p:sp>
      <p:sp>
        <p:nvSpPr>
          <p:cNvPr id="3" name="TextBox 2">
            <a:extLst>
              <a:ext uri="{FF2B5EF4-FFF2-40B4-BE49-F238E27FC236}">
                <a16:creationId xmlns:a16="http://schemas.microsoft.com/office/drawing/2014/main" id="{71E75A08-5DDE-206C-0E01-38D7E407218A}"/>
              </a:ext>
            </a:extLst>
          </p:cNvPr>
          <p:cNvSpPr txBox="1"/>
          <p:nvPr/>
        </p:nvSpPr>
        <p:spPr>
          <a:xfrm>
            <a:off x="0" y="983147"/>
            <a:ext cx="12062012" cy="5432256"/>
          </a:xfrm>
          <a:prstGeom prst="rect">
            <a:avLst/>
          </a:prstGeom>
          <a:noFill/>
        </p:spPr>
        <p:txBody>
          <a:bodyPr wrap="square">
            <a:spAutoFit/>
          </a:bodyPr>
          <a:lstStyle/>
          <a:p>
            <a:pPr lvl="0" algn="just" fontAlgn="base">
              <a:spcAft>
                <a:spcPts val="600"/>
              </a:spcAft>
              <a:buSzPts val="1100"/>
              <a:tabLst>
                <a:tab pos="457200" algn="l"/>
              </a:tabLst>
            </a:pPr>
            <a:r>
              <a:rPr lang="en-GB" sz="2000" b="1" dirty="0">
                <a:solidFill>
                  <a:srgbClr val="002060"/>
                </a:solidFill>
                <a:effectLst/>
                <a:latin typeface="Arial" panose="020B0604020202020204" pitchFamily="34" charset="0"/>
                <a:ea typeface="SimSun" panose="02010600030101010101" pitchFamily="2" charset="-122"/>
                <a:cs typeface="Times New Roman" panose="02020603050405020304" pitchFamily="18" charset="0"/>
              </a:rPr>
              <a:t>Introduction</a:t>
            </a:r>
          </a:p>
          <a:p>
            <a:pPr lvl="0" algn="just" fontAlgn="base">
              <a:spcAft>
                <a:spcPts val="600"/>
              </a:spcAft>
              <a:buSzPts val="1100"/>
              <a:tabLst>
                <a:tab pos="457200" algn="l"/>
              </a:tabLst>
            </a:pPr>
            <a:r>
              <a:rPr lang="en-GB" sz="1800" dirty="0">
                <a:solidFill>
                  <a:srgbClr val="002060"/>
                </a:solidFill>
                <a:effectLst/>
                <a:latin typeface="Arial" panose="020B0604020202020204" pitchFamily="34" charset="0"/>
                <a:ea typeface="SimSun" panose="02010600030101010101" pitchFamily="2" charset="-122"/>
                <a:cs typeface="Times New Roman" panose="02020603050405020304" pitchFamily="18" charset="0"/>
              </a:rPr>
              <a:t>Starting 4</a:t>
            </a:r>
            <a:r>
              <a:rPr lang="en-GB" sz="1800" baseline="30000" dirty="0">
                <a:solidFill>
                  <a:srgbClr val="002060"/>
                </a:solidFill>
                <a:effectLst/>
                <a:latin typeface="Arial" panose="020B0604020202020204" pitchFamily="34" charset="0"/>
                <a:ea typeface="SimSun" panose="02010600030101010101" pitchFamily="2" charset="-122"/>
                <a:cs typeface="Times New Roman" panose="02020603050405020304" pitchFamily="18" charset="0"/>
              </a:rPr>
              <a:t>th</a:t>
            </a:r>
            <a:r>
              <a:rPr lang="en-GB" sz="1800" dirty="0">
                <a:solidFill>
                  <a:srgbClr val="002060"/>
                </a:solidFill>
                <a:effectLst/>
                <a:latin typeface="Arial" panose="020B0604020202020204" pitchFamily="34" charset="0"/>
                <a:ea typeface="SimSun" panose="02010600030101010101" pitchFamily="2" charset="-122"/>
                <a:cs typeface="Times New Roman" panose="02020603050405020304" pitchFamily="18" charset="0"/>
              </a:rPr>
              <a:t> Nov 2022 - UFN ENAIRE are trialling the use of Dynamic RAD which will make available the planning of already published DCT options for longer periods and therefore further optimising use of the airspace and reducing distance and fuel for the airlines that can make use of this.</a:t>
            </a:r>
          </a:p>
          <a:p>
            <a:pPr marL="342900" lvl="0" indent="-342900" algn="just" fontAlgn="base">
              <a:spcAft>
                <a:spcPts val="600"/>
              </a:spcAft>
              <a:buSzPts val="1100"/>
              <a:buFont typeface="+mj-lt"/>
              <a:buAutoNum type="arabicPeriod"/>
              <a:tabLst>
                <a:tab pos="457200" algn="l"/>
              </a:tabLst>
            </a:pPr>
            <a:endParaRPr lang="en-GB" b="1" dirty="0">
              <a:solidFill>
                <a:srgbClr val="002060"/>
              </a:solidFill>
              <a:latin typeface="Arial" panose="020B0604020202020204" pitchFamily="34" charset="0"/>
              <a:ea typeface="SimSun" panose="02010600030101010101" pitchFamily="2" charset="-122"/>
              <a:cs typeface="Times New Roman" panose="02020603050405020304" pitchFamily="18" charset="0"/>
            </a:endParaRPr>
          </a:p>
          <a:p>
            <a:pPr lvl="0" algn="just" fontAlgn="base">
              <a:spcAft>
                <a:spcPts val="600"/>
              </a:spcAft>
              <a:buSzPts val="1100"/>
              <a:tabLst>
                <a:tab pos="457200" algn="l"/>
              </a:tabLst>
            </a:pPr>
            <a:r>
              <a:rPr lang="en-GB" sz="2000" b="1" dirty="0">
                <a:solidFill>
                  <a:srgbClr val="002060"/>
                </a:solidFill>
                <a:effectLst/>
                <a:latin typeface="Arial" panose="020B0604020202020204" pitchFamily="34" charset="0"/>
                <a:ea typeface="SimSun" panose="02010600030101010101" pitchFamily="2" charset="-122"/>
                <a:cs typeface="Times New Roman" panose="02020603050405020304" pitchFamily="18" charset="0"/>
              </a:rPr>
              <a:t>Objectives</a:t>
            </a:r>
          </a:p>
          <a:p>
            <a:pPr>
              <a:tabLst>
                <a:tab pos="450215" algn="l"/>
                <a:tab pos="630555" algn="l"/>
              </a:tabLst>
            </a:pPr>
            <a:r>
              <a:rPr lang="en-GB" sz="1800" dirty="0">
                <a:solidFill>
                  <a:srgbClr val="002060"/>
                </a:solidFill>
                <a:effectLst/>
                <a:latin typeface="Arial" panose="020B0604020202020204" pitchFamily="34" charset="0"/>
                <a:ea typeface="SimSun" panose="02010600030101010101" pitchFamily="2" charset="-122"/>
                <a:cs typeface="Times New Roman" panose="02020603050405020304" pitchFamily="18" charset="0"/>
              </a:rPr>
              <a:t>Allow ANSPs to test new dynamic restrictions.</a:t>
            </a:r>
            <a:endParaRPr lang="en-GB" sz="1800" dirty="0">
              <a:solidFill>
                <a:srgbClr val="002060"/>
              </a:solidFill>
              <a:effectLst/>
              <a:latin typeface="Arial" panose="020B0604020202020204" pitchFamily="34" charset="0"/>
              <a:ea typeface="Times New Roman" panose="02020603050405020304" pitchFamily="18" charset="0"/>
              <a:cs typeface="Times New Roman" panose="02020603050405020304" pitchFamily="18" charset="0"/>
            </a:endParaRPr>
          </a:p>
          <a:p>
            <a:pPr>
              <a:tabLst>
                <a:tab pos="450215" algn="l"/>
                <a:tab pos="630555" algn="l"/>
              </a:tabLst>
            </a:pPr>
            <a:r>
              <a:rPr lang="en-GB" sz="1800" dirty="0">
                <a:solidFill>
                  <a:srgbClr val="002060"/>
                </a:solidFill>
                <a:effectLst/>
                <a:latin typeface="Arial" panose="020B0604020202020204" pitchFamily="34" charset="0"/>
                <a:ea typeface="SimSun" panose="02010600030101010101" pitchFamily="2" charset="-122"/>
                <a:cs typeface="Times New Roman" panose="02020603050405020304" pitchFamily="18" charset="0"/>
              </a:rPr>
              <a:t>	- 	Stress the use of UUP.</a:t>
            </a:r>
            <a:endParaRPr lang="en-GB" sz="1800" dirty="0">
              <a:solidFill>
                <a:srgbClr val="002060"/>
              </a:solidFill>
              <a:effectLst/>
              <a:latin typeface="Arial" panose="020B0604020202020204" pitchFamily="34" charset="0"/>
              <a:ea typeface="Times New Roman" panose="02020603050405020304" pitchFamily="18" charset="0"/>
              <a:cs typeface="Times New Roman" panose="02020603050405020304" pitchFamily="18" charset="0"/>
            </a:endParaRPr>
          </a:p>
          <a:p>
            <a:pPr>
              <a:tabLst>
                <a:tab pos="450215" algn="l"/>
                <a:tab pos="630555" algn="l"/>
              </a:tabLst>
            </a:pPr>
            <a:r>
              <a:rPr lang="en-GB" sz="1800" dirty="0">
                <a:solidFill>
                  <a:srgbClr val="002060"/>
                </a:solidFill>
                <a:effectLst/>
                <a:latin typeface="Arial" panose="020B0604020202020204" pitchFamily="34" charset="0"/>
                <a:ea typeface="SimSun" panose="02010600030101010101" pitchFamily="2" charset="-122"/>
                <a:cs typeface="Times New Roman" panose="02020603050405020304" pitchFamily="18" charset="0"/>
              </a:rPr>
              <a:t>	- 	Support fine-tuning of the procedures as required.</a:t>
            </a:r>
            <a:endParaRPr lang="en-GB" sz="1800" dirty="0">
              <a:solidFill>
                <a:srgbClr val="002060"/>
              </a:solidFill>
              <a:effectLst/>
              <a:latin typeface="Arial" panose="020B0604020202020204" pitchFamily="34" charset="0"/>
              <a:ea typeface="Times New Roman" panose="02020603050405020304" pitchFamily="18" charset="0"/>
              <a:cs typeface="Times New Roman" panose="02020603050405020304" pitchFamily="18" charset="0"/>
            </a:endParaRPr>
          </a:p>
          <a:p>
            <a:pPr>
              <a:tabLst>
                <a:tab pos="450215" algn="l"/>
                <a:tab pos="630555" algn="l"/>
              </a:tabLst>
            </a:pPr>
            <a:r>
              <a:rPr lang="en-GB" sz="1800" dirty="0">
                <a:solidFill>
                  <a:srgbClr val="002060"/>
                </a:solidFill>
                <a:effectLst/>
                <a:latin typeface="Arial" panose="020B0604020202020204" pitchFamily="34" charset="0"/>
                <a:ea typeface="SimSun" panose="02010600030101010101" pitchFamily="2" charset="-122"/>
                <a:cs typeface="Times New Roman" panose="02020603050405020304" pitchFamily="18" charset="0"/>
              </a:rPr>
              <a:t>	- 	Facilitate the local assessment of the selected RADs.</a:t>
            </a:r>
            <a:endParaRPr lang="en-GB" sz="1800" dirty="0">
              <a:solidFill>
                <a:srgbClr val="002060"/>
              </a:solidFill>
              <a:effectLst/>
              <a:latin typeface="Arial" panose="020B0604020202020204" pitchFamily="34" charset="0"/>
              <a:ea typeface="Times New Roman" panose="02020603050405020304" pitchFamily="18" charset="0"/>
              <a:cs typeface="Times New Roman" panose="02020603050405020304" pitchFamily="18" charset="0"/>
            </a:endParaRPr>
          </a:p>
          <a:p>
            <a:pPr>
              <a:tabLst>
                <a:tab pos="450215" algn="l"/>
                <a:tab pos="630555" algn="l"/>
              </a:tabLst>
            </a:pPr>
            <a:r>
              <a:rPr lang="en-GB" sz="1800" dirty="0">
                <a:solidFill>
                  <a:srgbClr val="002060"/>
                </a:solidFill>
                <a:effectLst/>
                <a:latin typeface="Arial" panose="020B0604020202020204" pitchFamily="34" charset="0"/>
                <a:ea typeface="SimSun" panose="02010600030101010101" pitchFamily="2" charset="-122"/>
                <a:cs typeface="Times New Roman" panose="02020603050405020304" pitchFamily="18" charset="0"/>
              </a:rPr>
              <a:t>	- 	Allow AOs to take benefits from the proposed relaxation of dynamic RAD.</a:t>
            </a:r>
            <a:endParaRPr lang="en-GB" sz="1800" dirty="0">
              <a:solidFill>
                <a:srgbClr val="002060"/>
              </a:solidFill>
              <a:effectLst/>
              <a:latin typeface="Arial" panose="020B0604020202020204" pitchFamily="34" charset="0"/>
              <a:ea typeface="Times New Roman" panose="02020603050405020304" pitchFamily="18" charset="0"/>
              <a:cs typeface="Times New Roman" panose="02020603050405020304" pitchFamily="18" charset="0"/>
            </a:endParaRPr>
          </a:p>
          <a:p>
            <a:pPr marL="342900" lvl="0" indent="-342900" algn="just" fontAlgn="base">
              <a:spcAft>
                <a:spcPts val="600"/>
              </a:spcAft>
              <a:buSzPts val="1100"/>
              <a:buFont typeface="+mj-lt"/>
              <a:buAutoNum type="arabicPeriod"/>
              <a:tabLst>
                <a:tab pos="457200" algn="l"/>
              </a:tabLst>
            </a:pPr>
            <a:endParaRPr lang="en-GB" sz="1800" dirty="0">
              <a:solidFill>
                <a:srgbClr val="002060"/>
              </a:solidFill>
              <a:effectLst/>
              <a:latin typeface="Arial" panose="020B0604020202020204" pitchFamily="34" charset="0"/>
              <a:ea typeface="Times New Roman" panose="02020603050405020304" pitchFamily="18" charset="0"/>
              <a:cs typeface="Times New Roman" panose="02020603050405020304" pitchFamily="18" charset="0"/>
            </a:endParaRPr>
          </a:p>
          <a:p>
            <a:pPr lvl="0" algn="just" fontAlgn="base">
              <a:spcAft>
                <a:spcPts val="600"/>
              </a:spcAft>
              <a:buSzPts val="1100"/>
              <a:tabLst>
                <a:tab pos="457200" algn="l"/>
              </a:tabLst>
            </a:pPr>
            <a:r>
              <a:rPr lang="en-GB" sz="2000" b="1" dirty="0">
                <a:solidFill>
                  <a:srgbClr val="002060"/>
                </a:solidFill>
                <a:latin typeface="Arial" panose="020B0604020202020204" pitchFamily="34" charset="0"/>
                <a:ea typeface="Times New Roman" panose="02020603050405020304" pitchFamily="18" charset="0"/>
                <a:cs typeface="Times New Roman" panose="02020603050405020304" pitchFamily="18" charset="0"/>
              </a:rPr>
              <a:t>Trials </a:t>
            </a:r>
          </a:p>
          <a:p>
            <a:pPr lvl="0" algn="just" fontAlgn="base">
              <a:spcAft>
                <a:spcPts val="600"/>
              </a:spcAft>
              <a:buSzPts val="1100"/>
              <a:tabLst>
                <a:tab pos="457200" algn="l"/>
              </a:tabLst>
            </a:pPr>
            <a:r>
              <a:rPr lang="en-GB" sz="1800" dirty="0">
                <a:solidFill>
                  <a:srgbClr val="002060"/>
                </a:solidFill>
                <a:effectLst/>
                <a:latin typeface="Arial" panose="020B0604020202020204" pitchFamily="34" charset="0"/>
                <a:ea typeface="SimSun" panose="02010600030101010101" pitchFamily="2" charset="-122"/>
                <a:cs typeface="Times New Roman" panose="02020603050405020304" pitchFamily="18" charset="0"/>
              </a:rPr>
              <a:t>The trials will involve in sequence several ANSPs (DSNA, ENAIRE, ENAV, NATS, AVINOR). Each of them will define a specific live trial period. So far, the plan is to have DSNA in December with one restriction (level capping). The others will plan in 2023.</a:t>
            </a:r>
            <a:endParaRPr lang="en-GB" sz="1800" dirty="0">
              <a:solidFill>
                <a:srgbClr val="002060"/>
              </a:solidFill>
              <a:effectLst/>
              <a:latin typeface="Arial" panose="020B0604020202020204" pitchFamily="34" charset="0"/>
              <a:ea typeface="Times New Roman" panose="02020603050405020304" pitchFamily="18" charset="0"/>
              <a:cs typeface="Times New Roman" panose="02020603050405020304" pitchFamily="18" charset="0"/>
            </a:endParaRPr>
          </a:p>
          <a:p>
            <a:pPr lvl="0" algn="just" fontAlgn="base">
              <a:spcAft>
                <a:spcPts val="600"/>
              </a:spcAft>
              <a:buSzPts val="1100"/>
              <a:tabLst>
                <a:tab pos="457200" algn="l"/>
              </a:tabLst>
            </a:pPr>
            <a:endParaRPr lang="en-GB" sz="1800" dirty="0">
              <a:effectLst/>
              <a:latin typeface="Arial" panose="020B0604020202020204" pitchFamily="34"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918866401"/>
      </p:ext>
    </p:extLst>
  </p:cSld>
  <p:clrMapOvr>
    <a:masterClrMapping/>
  </p:clrMapOvr>
  <p:transition>
    <p:fad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57AB7CC6-FC7E-50A9-4F97-5EA7491E6C41}"/>
              </a:ext>
            </a:extLst>
          </p:cNvPr>
          <p:cNvSpPr>
            <a:spLocks noGrp="1"/>
          </p:cNvSpPr>
          <p:nvPr>
            <p:ph idx="1"/>
          </p:nvPr>
        </p:nvSpPr>
        <p:spPr>
          <a:xfrm>
            <a:off x="336177" y="282388"/>
            <a:ext cx="11246224" cy="5835838"/>
          </a:xfrm>
        </p:spPr>
        <p:txBody>
          <a:bodyPr/>
          <a:lstStyle/>
          <a:p>
            <a:pPr marL="0" indent="0">
              <a:buNone/>
            </a:pPr>
            <a:r>
              <a:rPr lang="en-GB" b="1" i="1" dirty="0">
                <a:solidFill>
                  <a:srgbClr val="002060"/>
                </a:solidFill>
                <a:effectLst/>
                <a:latin typeface="Arial" panose="020B0604020202020204" pitchFamily="34" charset="0"/>
                <a:ea typeface="Times New Roman" panose="02020603050405020304" pitchFamily="18" charset="0"/>
                <a:cs typeface="Times New Roman" panose="02020603050405020304" pitchFamily="18" charset="0"/>
              </a:rPr>
              <a:t>ENAIRE</a:t>
            </a:r>
            <a:endParaRPr lang="en-GB" dirty="0">
              <a:solidFill>
                <a:srgbClr val="002060"/>
              </a:solidFill>
              <a:effectLst/>
              <a:latin typeface="Arial" panose="020B0604020202020204" pitchFamily="34" charset="0"/>
              <a:ea typeface="Times New Roman" panose="02020603050405020304" pitchFamily="18" charset="0"/>
              <a:cs typeface="Times New Roman" panose="02020603050405020304" pitchFamily="18" charset="0"/>
            </a:endParaRPr>
          </a:p>
          <a:p>
            <a:pPr marL="0" indent="0">
              <a:buNone/>
            </a:pPr>
            <a:r>
              <a:rPr lang="en-GB" sz="1800" dirty="0">
                <a:solidFill>
                  <a:srgbClr val="002060"/>
                </a:solidFill>
                <a:effectLst/>
                <a:latin typeface="Arial" panose="020B0604020202020204" pitchFamily="34" charset="0"/>
                <a:ea typeface="Times New Roman" panose="02020603050405020304" pitchFamily="18" charset="0"/>
                <a:cs typeface="Times New Roman" panose="02020603050405020304" pitchFamily="18" charset="0"/>
              </a:rPr>
              <a:t>For this new set of trials, the AUP will be used by ENAIRE to provide DCT availability for the morning period of D-OPS, the UUP at 9:30 UTC on D-OPS (UUP09:30) will be used by ENAIRE if necessary, to allocate some TZ (triggering zones) for that day mainly for the evening / night-time. In this particular case (DCT), the additional availability provided at D-OPS will allow flight plans through shorter routes. </a:t>
            </a:r>
          </a:p>
          <a:p>
            <a:pPr marL="0" indent="0">
              <a:buNone/>
            </a:pPr>
            <a:endParaRPr lang="en-GB" sz="1800" dirty="0">
              <a:solidFill>
                <a:srgbClr val="002060"/>
              </a:solidFill>
              <a:effectLst/>
              <a:latin typeface="Arial" panose="020B0604020202020204" pitchFamily="34" charset="0"/>
              <a:ea typeface="Times New Roman" panose="02020603050405020304" pitchFamily="18" charset="0"/>
              <a:cs typeface="Times New Roman" panose="02020603050405020304" pitchFamily="18" charset="0"/>
            </a:endParaRPr>
          </a:p>
          <a:p>
            <a:pPr marL="0" lvl="0" indent="0" algn="just" fontAlgn="base">
              <a:spcBef>
                <a:spcPts val="600"/>
              </a:spcBef>
              <a:spcAft>
                <a:spcPts val="600"/>
              </a:spcAft>
              <a:buSzPts val="1100"/>
              <a:buNone/>
              <a:tabLst>
                <a:tab pos="450215" algn="l"/>
              </a:tabLst>
            </a:pPr>
            <a:r>
              <a:rPr lang="en-GB" b="1" dirty="0">
                <a:solidFill>
                  <a:srgbClr val="002060"/>
                </a:solidFill>
                <a:effectLst/>
                <a:latin typeface="Arial" panose="020B0604020202020204" pitchFamily="34" charset="0"/>
                <a:ea typeface="Times New Roman" panose="02020603050405020304" pitchFamily="18" charset="0"/>
                <a:cs typeface="Times New Roman" panose="02020603050405020304" pitchFamily="18" charset="0"/>
              </a:rPr>
              <a:t>Notification to the Airspace Users</a:t>
            </a:r>
          </a:p>
          <a:p>
            <a:pPr marL="0" lvl="0" indent="0" algn="just" fontAlgn="base">
              <a:spcBef>
                <a:spcPts val="600"/>
              </a:spcBef>
              <a:spcAft>
                <a:spcPts val="600"/>
              </a:spcAft>
              <a:buSzPts val="1100"/>
              <a:buNone/>
              <a:tabLst>
                <a:tab pos="450215" algn="l"/>
              </a:tabLst>
            </a:pPr>
            <a:r>
              <a:rPr lang="en-GB" sz="1800" dirty="0">
                <a:solidFill>
                  <a:srgbClr val="002060"/>
                </a:solidFill>
                <a:effectLst/>
                <a:latin typeface="Arial" panose="020B0604020202020204" pitchFamily="34" charset="0"/>
                <a:ea typeface="Times New Roman" panose="02020603050405020304" pitchFamily="18" charset="0"/>
                <a:cs typeface="Times New Roman" panose="02020603050405020304" pitchFamily="18" charset="0"/>
              </a:rPr>
              <a:t>To inform AUs of the starting of live trials, an AIM is published on the NOP Portal. The AIM covers the entire period of the trials, complementing the detail information available on the RAD home page under Additional Documentation/Dynamic RAD.</a:t>
            </a:r>
          </a:p>
          <a:p>
            <a:pPr marL="0" indent="0">
              <a:buNone/>
            </a:pPr>
            <a:r>
              <a:rPr lang="en-GB" sz="1800" dirty="0">
                <a:solidFill>
                  <a:srgbClr val="002060"/>
                </a:solidFill>
                <a:effectLst/>
                <a:latin typeface="Arial" panose="020B0604020202020204" pitchFamily="34" charset="0"/>
                <a:ea typeface="Times New Roman" panose="02020603050405020304" pitchFamily="18" charset="0"/>
                <a:cs typeface="Times New Roman" panose="02020603050405020304" pitchFamily="18" charset="0"/>
              </a:rPr>
              <a:t>CFSPs should calculate these options when available in the initial plan but may also be of benefit if they can monitor availability and plan these when possible as would help with further </a:t>
            </a:r>
            <a:r>
              <a:rPr lang="en-GB" sz="1800" dirty="0">
                <a:solidFill>
                  <a:srgbClr val="002060"/>
                </a:solidFill>
                <a:latin typeface="Arial" panose="020B0604020202020204" pitchFamily="34" charset="0"/>
                <a:ea typeface="Times New Roman" panose="02020603050405020304" pitchFamily="18" charset="0"/>
                <a:cs typeface="Times New Roman" panose="02020603050405020304" pitchFamily="18" charset="0"/>
              </a:rPr>
              <a:t>usage. GRRT opportunities will be offered to eligible flights and NM FE Task Force will also monitor and advise of options plannable.</a:t>
            </a:r>
          </a:p>
          <a:p>
            <a:pPr marL="0" indent="0">
              <a:buNone/>
            </a:pPr>
            <a:endParaRPr lang="en-GB" sz="1800" dirty="0">
              <a:solidFill>
                <a:srgbClr val="002060"/>
              </a:solidFill>
              <a:effectLst/>
              <a:latin typeface="Arial" panose="020B0604020202020204" pitchFamily="34" charset="0"/>
              <a:ea typeface="Times New Roman" panose="02020603050405020304" pitchFamily="18" charset="0"/>
              <a:cs typeface="Times New Roman" panose="02020603050405020304" pitchFamily="18" charset="0"/>
            </a:endParaRPr>
          </a:p>
          <a:p>
            <a:pPr marL="0" indent="0">
              <a:buNone/>
            </a:pPr>
            <a:r>
              <a:rPr lang="en-GB" b="1" dirty="0">
                <a:solidFill>
                  <a:srgbClr val="002060"/>
                </a:solidFill>
                <a:latin typeface="Arial" panose="020B0604020202020204" pitchFamily="34" charset="0"/>
                <a:ea typeface="Times New Roman" panose="02020603050405020304" pitchFamily="18" charset="0"/>
                <a:cs typeface="Times New Roman" panose="02020603050405020304" pitchFamily="18" charset="0"/>
              </a:rPr>
              <a:t>AUUP/UUP publication</a:t>
            </a:r>
          </a:p>
          <a:p>
            <a:pPr marL="0" indent="0">
              <a:buNone/>
            </a:pPr>
            <a:r>
              <a:rPr lang="en-GB" sz="1800" dirty="0">
                <a:solidFill>
                  <a:srgbClr val="002060"/>
                </a:solidFill>
                <a:effectLst/>
                <a:latin typeface="Arial" panose="020B0604020202020204" pitchFamily="34" charset="0"/>
                <a:ea typeface="Times New Roman" panose="02020603050405020304" pitchFamily="18" charset="0"/>
                <a:cs typeface="Times New Roman" panose="02020603050405020304" pitchFamily="18" charset="0"/>
              </a:rPr>
              <a:t>The AUP/UUP will be the technical mean to able / disable a RAD restriction. </a:t>
            </a:r>
            <a:endParaRPr lang="en-GB" sz="1800" spc="-10" dirty="0">
              <a:solidFill>
                <a:srgbClr val="002060"/>
              </a:solidFill>
              <a:effectLst/>
              <a:latin typeface="Arial" panose="020B0604020202020204" pitchFamily="34" charset="0"/>
              <a:ea typeface="Times New Roman" panose="02020603050405020304" pitchFamily="18" charset="0"/>
              <a:cs typeface="Times New Roman" panose="02020603050405020304" pitchFamily="18" charset="0"/>
            </a:endParaRPr>
          </a:p>
          <a:p>
            <a:pPr marL="0" indent="0">
              <a:buNone/>
            </a:pPr>
            <a:r>
              <a:rPr lang="en-GB" sz="1800" dirty="0">
                <a:solidFill>
                  <a:srgbClr val="002060"/>
                </a:solidFill>
                <a:latin typeface="Arial" panose="020B0604020202020204" pitchFamily="34" charset="0"/>
                <a:cs typeface="Times New Roman" panose="02020603050405020304" pitchFamily="18" charset="0"/>
              </a:rPr>
              <a:t>The DCTs will be made available for longer periods as published in the AUP/UUP  and when the relevant triggering zone is published this makes the associated DCT available for times published.</a:t>
            </a:r>
            <a:endParaRPr lang="en-GB" dirty="0">
              <a:solidFill>
                <a:srgbClr val="002060"/>
              </a:solidFill>
            </a:endParaRPr>
          </a:p>
        </p:txBody>
      </p:sp>
      <p:sp>
        <p:nvSpPr>
          <p:cNvPr id="5" name="Slide Number Placeholder 4">
            <a:extLst>
              <a:ext uri="{FF2B5EF4-FFF2-40B4-BE49-F238E27FC236}">
                <a16:creationId xmlns:a16="http://schemas.microsoft.com/office/drawing/2014/main" id="{0F9DC534-1955-F921-601B-FD485233575E}"/>
              </a:ext>
            </a:extLst>
          </p:cNvPr>
          <p:cNvSpPr>
            <a:spLocks noGrp="1"/>
          </p:cNvSpPr>
          <p:nvPr>
            <p:ph type="sldNum" sz="quarter" idx="11"/>
          </p:nvPr>
        </p:nvSpPr>
        <p:spPr/>
        <p:txBody>
          <a:bodyPr/>
          <a:lstStyle/>
          <a:p>
            <a:fld id="{BFDCD14E-C948-4238-95C1-5D3928859336}" type="slidenum">
              <a:rPr lang="en-GB" altLang="en-US" smtClean="0"/>
              <a:pPr/>
              <a:t>3</a:t>
            </a:fld>
            <a:endParaRPr lang="en-GB" altLang="en-US"/>
          </a:p>
        </p:txBody>
      </p:sp>
    </p:spTree>
    <p:extLst>
      <p:ext uri="{BB962C8B-B14F-4D97-AF65-F5344CB8AC3E}">
        <p14:creationId xmlns:p14="http://schemas.microsoft.com/office/powerpoint/2010/main" val="933579079"/>
      </p:ext>
    </p:extLst>
  </p:cSld>
  <p:clrMapOvr>
    <a:masterClrMapping/>
  </p:clrMapOvr>
  <p:transition>
    <p:fad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1"/>
          <p:cNvSpPr>
            <a:spLocks noGrp="1"/>
          </p:cNvSpPr>
          <p:nvPr>
            <p:ph type="title"/>
          </p:nvPr>
        </p:nvSpPr>
        <p:spPr>
          <a:xfrm>
            <a:off x="2087063" y="303213"/>
            <a:ext cx="8188325" cy="893762"/>
          </a:xfrm>
        </p:spPr>
        <p:txBody>
          <a:bodyPr>
            <a:normAutofit/>
          </a:bodyPr>
          <a:lstStyle/>
          <a:p>
            <a:pPr algn="ctr"/>
            <a:r>
              <a:rPr lang="en-GB" altLang="en-US" dirty="0"/>
              <a:t> AUP/EAUP-UUP/EUUP release example</a:t>
            </a:r>
          </a:p>
        </p:txBody>
      </p:sp>
      <p:graphicFrame>
        <p:nvGraphicFramePr>
          <p:cNvPr id="4" name="Table 3"/>
          <p:cNvGraphicFramePr>
            <a:graphicFrameLocks noGrp="1"/>
          </p:cNvGraphicFramePr>
          <p:nvPr/>
        </p:nvGraphicFramePr>
        <p:xfrm>
          <a:off x="1596199" y="2797062"/>
          <a:ext cx="8372393" cy="2001838"/>
        </p:xfrm>
        <a:graphic>
          <a:graphicData uri="http://schemas.openxmlformats.org/drawingml/2006/table">
            <a:tbl>
              <a:tblPr firstRow="1" bandRow="1">
                <a:tableStyleId>{5C22544A-7EE6-4342-B048-85BDC9FD1C3A}</a:tableStyleId>
              </a:tblPr>
              <a:tblGrid>
                <a:gridCol w="1315563">
                  <a:extLst>
                    <a:ext uri="{9D8B030D-6E8A-4147-A177-3AD203B41FA5}">
                      <a16:colId xmlns:a16="http://schemas.microsoft.com/office/drawing/2014/main" val="55803716"/>
                    </a:ext>
                  </a:extLst>
                </a:gridCol>
                <a:gridCol w="672080">
                  <a:extLst>
                    <a:ext uri="{9D8B030D-6E8A-4147-A177-3AD203B41FA5}">
                      <a16:colId xmlns:a16="http://schemas.microsoft.com/office/drawing/2014/main" val="2739699699"/>
                    </a:ext>
                  </a:extLst>
                </a:gridCol>
                <a:gridCol w="912107">
                  <a:extLst>
                    <a:ext uri="{9D8B030D-6E8A-4147-A177-3AD203B41FA5}">
                      <a16:colId xmlns:a16="http://schemas.microsoft.com/office/drawing/2014/main" val="73279075"/>
                    </a:ext>
                  </a:extLst>
                </a:gridCol>
                <a:gridCol w="912107">
                  <a:extLst>
                    <a:ext uri="{9D8B030D-6E8A-4147-A177-3AD203B41FA5}">
                      <a16:colId xmlns:a16="http://schemas.microsoft.com/office/drawing/2014/main" val="1690751904"/>
                    </a:ext>
                  </a:extLst>
                </a:gridCol>
                <a:gridCol w="912107">
                  <a:extLst>
                    <a:ext uri="{9D8B030D-6E8A-4147-A177-3AD203B41FA5}">
                      <a16:colId xmlns:a16="http://schemas.microsoft.com/office/drawing/2014/main" val="126708090"/>
                    </a:ext>
                  </a:extLst>
                </a:gridCol>
                <a:gridCol w="912107">
                  <a:extLst>
                    <a:ext uri="{9D8B030D-6E8A-4147-A177-3AD203B41FA5}">
                      <a16:colId xmlns:a16="http://schemas.microsoft.com/office/drawing/2014/main" val="4223935053"/>
                    </a:ext>
                  </a:extLst>
                </a:gridCol>
                <a:gridCol w="1296153">
                  <a:extLst>
                    <a:ext uri="{9D8B030D-6E8A-4147-A177-3AD203B41FA5}">
                      <a16:colId xmlns:a16="http://schemas.microsoft.com/office/drawing/2014/main" val="4131076679"/>
                    </a:ext>
                  </a:extLst>
                </a:gridCol>
                <a:gridCol w="720085">
                  <a:extLst>
                    <a:ext uri="{9D8B030D-6E8A-4147-A177-3AD203B41FA5}">
                      <a16:colId xmlns:a16="http://schemas.microsoft.com/office/drawing/2014/main" val="2201288230"/>
                    </a:ext>
                  </a:extLst>
                </a:gridCol>
                <a:gridCol w="720084">
                  <a:extLst>
                    <a:ext uri="{9D8B030D-6E8A-4147-A177-3AD203B41FA5}">
                      <a16:colId xmlns:a16="http://schemas.microsoft.com/office/drawing/2014/main" val="1682257094"/>
                    </a:ext>
                  </a:extLst>
                </a:gridCol>
              </a:tblGrid>
              <a:tr h="518242">
                <a:tc>
                  <a:txBody>
                    <a:bodyPr/>
                    <a:lstStyle/>
                    <a:p>
                      <a:r>
                        <a:rPr lang="en-GB" sz="1400" b="1" dirty="0">
                          <a:solidFill>
                            <a:schemeClr val="tx1"/>
                          </a:solidFill>
                        </a:rPr>
                        <a:t>RSA</a:t>
                      </a:r>
                    </a:p>
                  </a:txBody>
                  <a:tcPr marL="91441" marR="91441" marT="45727" marB="45727"/>
                </a:tc>
                <a:tc>
                  <a:txBody>
                    <a:bodyPr/>
                    <a:lstStyle/>
                    <a:p>
                      <a:r>
                        <a:rPr lang="en-GB" sz="1400" b="1" dirty="0">
                          <a:solidFill>
                            <a:schemeClr val="tx1"/>
                          </a:solidFill>
                        </a:rPr>
                        <a:t>CAT</a:t>
                      </a:r>
                    </a:p>
                  </a:txBody>
                  <a:tcPr marL="91441" marR="91441" marT="45727" marB="45727"/>
                </a:tc>
                <a:tc>
                  <a:txBody>
                    <a:bodyPr/>
                    <a:lstStyle/>
                    <a:p>
                      <a:r>
                        <a:rPr lang="en-GB" sz="1400" b="1" dirty="0">
                          <a:solidFill>
                            <a:schemeClr val="tx1"/>
                          </a:solidFill>
                        </a:rPr>
                        <a:t>MNM FL</a:t>
                      </a:r>
                    </a:p>
                  </a:txBody>
                  <a:tcPr marL="91441" marR="91441" marT="45727" marB="45727"/>
                </a:tc>
                <a:tc>
                  <a:txBody>
                    <a:bodyPr/>
                    <a:lstStyle/>
                    <a:p>
                      <a:r>
                        <a:rPr lang="en-GB" sz="1400" b="1" dirty="0">
                          <a:solidFill>
                            <a:schemeClr val="tx1"/>
                          </a:solidFill>
                        </a:rPr>
                        <a:t>MAX FL</a:t>
                      </a:r>
                    </a:p>
                  </a:txBody>
                  <a:tcPr marL="91441" marR="91441" marT="45727" marB="45727"/>
                </a:tc>
                <a:tc>
                  <a:txBody>
                    <a:bodyPr/>
                    <a:lstStyle/>
                    <a:p>
                      <a:r>
                        <a:rPr lang="en-GB" sz="1400" b="1" dirty="0">
                          <a:solidFill>
                            <a:schemeClr val="tx1"/>
                          </a:solidFill>
                        </a:rPr>
                        <a:t>WEF</a:t>
                      </a:r>
                    </a:p>
                  </a:txBody>
                  <a:tcPr marL="91441" marR="91441" marT="45727" marB="45727"/>
                </a:tc>
                <a:tc>
                  <a:txBody>
                    <a:bodyPr/>
                    <a:lstStyle/>
                    <a:p>
                      <a:r>
                        <a:rPr lang="en-GB" sz="1400" b="1" dirty="0">
                          <a:solidFill>
                            <a:schemeClr val="tx1"/>
                          </a:solidFill>
                        </a:rPr>
                        <a:t>UNT</a:t>
                      </a:r>
                    </a:p>
                  </a:txBody>
                  <a:tcPr marL="91441" marR="91441" marT="45727" marB="45727"/>
                </a:tc>
                <a:tc>
                  <a:txBody>
                    <a:bodyPr/>
                    <a:lstStyle/>
                    <a:p>
                      <a:r>
                        <a:rPr lang="en-GB" sz="1400" b="1" dirty="0">
                          <a:solidFill>
                            <a:schemeClr val="tx1"/>
                          </a:solidFill>
                        </a:rPr>
                        <a:t>FUA RAD restriction</a:t>
                      </a:r>
                    </a:p>
                  </a:txBody>
                  <a:tcPr marL="91441" marR="91441" marT="45727" marB="45727"/>
                </a:tc>
                <a:tc>
                  <a:txBody>
                    <a:bodyPr/>
                    <a:lstStyle/>
                    <a:p>
                      <a:r>
                        <a:rPr lang="en-GB" sz="1400" b="1" dirty="0">
                          <a:solidFill>
                            <a:schemeClr val="tx1"/>
                          </a:solidFill>
                        </a:rPr>
                        <a:t>FIR</a:t>
                      </a:r>
                    </a:p>
                  </a:txBody>
                  <a:tcPr marL="91441" marR="91441" marT="45727" marB="45727"/>
                </a:tc>
                <a:tc>
                  <a:txBody>
                    <a:bodyPr/>
                    <a:lstStyle/>
                    <a:p>
                      <a:r>
                        <a:rPr lang="en-GB" sz="1400" b="1" dirty="0">
                          <a:solidFill>
                            <a:schemeClr val="tx1"/>
                          </a:solidFill>
                        </a:rPr>
                        <a:t>UIR</a:t>
                      </a:r>
                    </a:p>
                  </a:txBody>
                  <a:tcPr marL="91441" marR="91441" marT="45727" marB="45727"/>
                </a:tc>
                <a:extLst>
                  <a:ext uri="{0D108BD9-81ED-4DB2-BD59-A6C34878D82A}">
                    <a16:rowId xmlns:a16="http://schemas.microsoft.com/office/drawing/2014/main" val="1004819596"/>
                  </a:ext>
                </a:extLst>
              </a:tr>
              <a:tr h="370899">
                <a:tc>
                  <a:txBody>
                    <a:bodyPr/>
                    <a:lstStyle/>
                    <a:p>
                      <a:r>
                        <a:rPr lang="en-GB" sz="1400" dirty="0">
                          <a:solidFill>
                            <a:schemeClr val="tx1"/>
                          </a:solidFill>
                        </a:rPr>
                        <a:t>LFTZ2107</a:t>
                      </a:r>
                    </a:p>
                  </a:txBody>
                  <a:tcPr marL="91441" marR="91441" marT="45727" marB="45727"/>
                </a:tc>
                <a:tc>
                  <a:txBody>
                    <a:bodyPr/>
                    <a:lstStyle/>
                    <a:p>
                      <a:r>
                        <a:rPr lang="en-GB" sz="1400" dirty="0">
                          <a:solidFill>
                            <a:schemeClr val="tx1"/>
                          </a:solidFill>
                        </a:rPr>
                        <a:t>AMA</a:t>
                      </a:r>
                    </a:p>
                  </a:txBody>
                  <a:tcPr marL="91441" marR="91441" marT="45727" marB="45727"/>
                </a:tc>
                <a:tc>
                  <a:txBody>
                    <a:bodyPr/>
                    <a:lstStyle/>
                    <a:p>
                      <a:r>
                        <a:rPr lang="en-GB" sz="1400" dirty="0">
                          <a:solidFill>
                            <a:schemeClr val="tx1"/>
                          </a:solidFill>
                        </a:rPr>
                        <a:t>000</a:t>
                      </a:r>
                    </a:p>
                  </a:txBody>
                  <a:tcPr marL="91441" marR="91441" marT="45727" marB="45727"/>
                </a:tc>
                <a:tc>
                  <a:txBody>
                    <a:bodyPr/>
                    <a:lstStyle/>
                    <a:p>
                      <a:r>
                        <a:rPr lang="en-GB" sz="1400" dirty="0">
                          <a:solidFill>
                            <a:schemeClr val="tx1"/>
                          </a:solidFill>
                        </a:rPr>
                        <a:t>005</a:t>
                      </a:r>
                    </a:p>
                  </a:txBody>
                  <a:tcPr marL="91441" marR="91441" marT="45727" marB="45727"/>
                </a:tc>
                <a:tc>
                  <a:txBody>
                    <a:bodyPr/>
                    <a:lstStyle/>
                    <a:p>
                      <a:r>
                        <a:rPr lang="en-GB" sz="1400" dirty="0">
                          <a:solidFill>
                            <a:schemeClr val="tx1"/>
                          </a:solidFill>
                        </a:rPr>
                        <a:t>06:00</a:t>
                      </a:r>
                    </a:p>
                  </a:txBody>
                  <a:tcPr marL="91441" marR="91441" marT="45727" marB="45727"/>
                </a:tc>
                <a:tc>
                  <a:txBody>
                    <a:bodyPr/>
                    <a:lstStyle/>
                    <a:p>
                      <a:r>
                        <a:rPr lang="en-GB" sz="1400" dirty="0">
                          <a:solidFill>
                            <a:schemeClr val="tx1"/>
                          </a:solidFill>
                        </a:rPr>
                        <a:t>09:00</a:t>
                      </a:r>
                    </a:p>
                  </a:txBody>
                  <a:tcPr marL="91441" marR="91441" marT="45727" marB="45727"/>
                </a:tc>
                <a:tc>
                  <a:txBody>
                    <a:bodyPr/>
                    <a:lstStyle/>
                    <a:p>
                      <a:r>
                        <a:rPr lang="en-GB" sz="1400" dirty="0">
                          <a:solidFill>
                            <a:schemeClr val="tx1"/>
                          </a:solidFill>
                        </a:rPr>
                        <a:t>LFTZ2107X</a:t>
                      </a:r>
                    </a:p>
                  </a:txBody>
                  <a:tcPr marL="91441" marR="91441" marT="45727" marB="45727"/>
                </a:tc>
                <a:tc>
                  <a:txBody>
                    <a:bodyPr/>
                    <a:lstStyle/>
                    <a:p>
                      <a:endParaRPr lang="en-GB" sz="1400" dirty="0">
                        <a:solidFill>
                          <a:schemeClr val="tx1"/>
                        </a:solidFill>
                      </a:endParaRPr>
                    </a:p>
                  </a:txBody>
                  <a:tcPr marL="91441" marR="91441" marT="45727" marB="45727"/>
                </a:tc>
                <a:tc>
                  <a:txBody>
                    <a:bodyPr/>
                    <a:lstStyle/>
                    <a:p>
                      <a:endParaRPr lang="en-GB" sz="1400" dirty="0">
                        <a:solidFill>
                          <a:schemeClr val="tx1"/>
                        </a:solidFill>
                      </a:endParaRPr>
                    </a:p>
                  </a:txBody>
                  <a:tcPr marL="91441" marR="91441" marT="45727" marB="45727"/>
                </a:tc>
                <a:extLst>
                  <a:ext uri="{0D108BD9-81ED-4DB2-BD59-A6C34878D82A}">
                    <a16:rowId xmlns:a16="http://schemas.microsoft.com/office/drawing/2014/main" val="3989030488"/>
                  </a:ext>
                </a:extLst>
              </a:tr>
              <a:tr h="370899">
                <a:tc>
                  <a:txBody>
                    <a:bodyPr/>
                    <a:lstStyle/>
                    <a:p>
                      <a:r>
                        <a:rPr lang="en-GB" sz="1400" dirty="0">
                          <a:solidFill>
                            <a:schemeClr val="tx1"/>
                          </a:solidFill>
                        </a:rPr>
                        <a:t>LETZ321</a:t>
                      </a:r>
                    </a:p>
                  </a:txBody>
                  <a:tcPr marL="91441" marR="91441" marT="45727" marB="45727"/>
                </a:tc>
                <a:tc>
                  <a:txBody>
                    <a:bodyPr/>
                    <a:lstStyle/>
                    <a:p>
                      <a:r>
                        <a:rPr lang="en-GB" sz="1400" dirty="0">
                          <a:solidFill>
                            <a:schemeClr val="tx1"/>
                          </a:solidFill>
                        </a:rPr>
                        <a:t>AMA</a:t>
                      </a:r>
                    </a:p>
                  </a:txBody>
                  <a:tcPr marL="91441" marR="91441" marT="45727" marB="45727"/>
                </a:tc>
                <a:tc>
                  <a:txBody>
                    <a:bodyPr/>
                    <a:lstStyle/>
                    <a:p>
                      <a:r>
                        <a:rPr lang="en-GB" sz="1400" dirty="0">
                          <a:solidFill>
                            <a:schemeClr val="tx1"/>
                          </a:solidFill>
                        </a:rPr>
                        <a:t>000</a:t>
                      </a:r>
                    </a:p>
                  </a:txBody>
                  <a:tcPr marL="91441" marR="91441" marT="45727" marB="45727"/>
                </a:tc>
                <a:tc>
                  <a:txBody>
                    <a:bodyPr/>
                    <a:lstStyle/>
                    <a:p>
                      <a:r>
                        <a:rPr lang="en-GB" sz="1400" dirty="0">
                          <a:solidFill>
                            <a:schemeClr val="tx1"/>
                          </a:solidFill>
                        </a:rPr>
                        <a:t>005</a:t>
                      </a:r>
                    </a:p>
                  </a:txBody>
                  <a:tcPr marL="91441" marR="91441" marT="45727" marB="45727"/>
                </a:tc>
                <a:tc>
                  <a:txBody>
                    <a:bodyPr/>
                    <a:lstStyle/>
                    <a:p>
                      <a:r>
                        <a:rPr lang="en-GB" sz="1400" dirty="0">
                          <a:solidFill>
                            <a:schemeClr val="tx1"/>
                          </a:solidFill>
                        </a:rPr>
                        <a:t>14:00</a:t>
                      </a:r>
                    </a:p>
                  </a:txBody>
                  <a:tcPr marL="91441" marR="91441" marT="45727" marB="45727"/>
                </a:tc>
                <a:tc>
                  <a:txBody>
                    <a:bodyPr/>
                    <a:lstStyle/>
                    <a:p>
                      <a:r>
                        <a:rPr lang="en-GB" sz="1400" dirty="0">
                          <a:solidFill>
                            <a:schemeClr val="tx1"/>
                          </a:solidFill>
                        </a:rPr>
                        <a:t>20:00</a:t>
                      </a:r>
                    </a:p>
                  </a:txBody>
                  <a:tcPr marL="91441" marR="91441" marT="45727" marB="45727"/>
                </a:tc>
                <a:tc>
                  <a:txBody>
                    <a:bodyPr/>
                    <a:lstStyle/>
                    <a:p>
                      <a:r>
                        <a:rPr lang="en-GB" sz="1400" dirty="0">
                          <a:solidFill>
                            <a:schemeClr val="tx1"/>
                          </a:solidFill>
                        </a:rPr>
                        <a:t>LETZ321B</a:t>
                      </a:r>
                    </a:p>
                  </a:txBody>
                  <a:tcPr marL="91441" marR="91441" marT="45727" marB="45727"/>
                </a:tc>
                <a:tc>
                  <a:txBody>
                    <a:bodyPr/>
                    <a:lstStyle/>
                    <a:p>
                      <a:endParaRPr lang="en-GB" sz="1400" dirty="0">
                        <a:solidFill>
                          <a:schemeClr val="tx1"/>
                        </a:solidFill>
                      </a:endParaRPr>
                    </a:p>
                  </a:txBody>
                  <a:tcPr marL="91441" marR="91441" marT="45727" marB="45727"/>
                </a:tc>
                <a:tc>
                  <a:txBody>
                    <a:bodyPr/>
                    <a:lstStyle/>
                    <a:p>
                      <a:endParaRPr lang="en-GB" sz="1400" dirty="0">
                        <a:solidFill>
                          <a:schemeClr val="tx1"/>
                        </a:solidFill>
                      </a:endParaRPr>
                    </a:p>
                  </a:txBody>
                  <a:tcPr marL="91441" marR="91441" marT="45727" marB="45727"/>
                </a:tc>
                <a:extLst>
                  <a:ext uri="{0D108BD9-81ED-4DB2-BD59-A6C34878D82A}">
                    <a16:rowId xmlns:a16="http://schemas.microsoft.com/office/drawing/2014/main" val="219437595"/>
                  </a:ext>
                </a:extLst>
              </a:tr>
              <a:tr h="370899">
                <a:tc>
                  <a:txBody>
                    <a:bodyPr/>
                    <a:lstStyle/>
                    <a:p>
                      <a:endParaRPr lang="en-GB" sz="1400" dirty="0">
                        <a:solidFill>
                          <a:schemeClr val="tx1"/>
                        </a:solidFill>
                      </a:endParaRPr>
                    </a:p>
                  </a:txBody>
                  <a:tcPr marL="91441" marR="91441" marT="45727" marB="45727"/>
                </a:tc>
                <a:tc>
                  <a:txBody>
                    <a:bodyPr/>
                    <a:lstStyle/>
                    <a:p>
                      <a:endParaRPr lang="en-GB" sz="1400" dirty="0">
                        <a:solidFill>
                          <a:schemeClr val="tx1"/>
                        </a:solidFill>
                      </a:endParaRPr>
                    </a:p>
                  </a:txBody>
                  <a:tcPr marL="91441" marR="91441" marT="45727" marB="45727"/>
                </a:tc>
                <a:tc>
                  <a:txBody>
                    <a:bodyPr/>
                    <a:lstStyle/>
                    <a:p>
                      <a:endParaRPr lang="en-GB" sz="1400" dirty="0">
                        <a:solidFill>
                          <a:schemeClr val="tx1"/>
                        </a:solidFill>
                      </a:endParaRPr>
                    </a:p>
                  </a:txBody>
                  <a:tcPr marL="91441" marR="91441" marT="45727" marB="45727"/>
                </a:tc>
                <a:tc>
                  <a:txBody>
                    <a:bodyPr/>
                    <a:lstStyle/>
                    <a:p>
                      <a:endParaRPr lang="en-GB" sz="1400" dirty="0">
                        <a:solidFill>
                          <a:schemeClr val="tx1"/>
                        </a:solidFill>
                      </a:endParaRPr>
                    </a:p>
                  </a:txBody>
                  <a:tcPr marL="91441" marR="91441" marT="45727" marB="45727"/>
                </a:tc>
                <a:tc>
                  <a:txBody>
                    <a:bodyPr/>
                    <a:lstStyle/>
                    <a:p>
                      <a:endParaRPr lang="en-GB" sz="1400" dirty="0">
                        <a:solidFill>
                          <a:schemeClr val="tx1"/>
                        </a:solidFill>
                      </a:endParaRPr>
                    </a:p>
                  </a:txBody>
                  <a:tcPr marL="91441" marR="91441" marT="45727" marB="45727"/>
                </a:tc>
                <a:tc>
                  <a:txBody>
                    <a:bodyPr/>
                    <a:lstStyle/>
                    <a:p>
                      <a:endParaRPr lang="en-GB" sz="1400" dirty="0">
                        <a:solidFill>
                          <a:schemeClr val="tx1"/>
                        </a:solidFill>
                      </a:endParaRPr>
                    </a:p>
                  </a:txBody>
                  <a:tcPr marL="91441" marR="91441" marT="45727" marB="45727"/>
                </a:tc>
                <a:tc>
                  <a:txBody>
                    <a:bodyPr/>
                    <a:lstStyle/>
                    <a:p>
                      <a:endParaRPr lang="en-GB" sz="1400" dirty="0">
                        <a:solidFill>
                          <a:schemeClr val="tx1"/>
                        </a:solidFill>
                      </a:endParaRPr>
                    </a:p>
                  </a:txBody>
                  <a:tcPr marL="91441" marR="91441" marT="45727" marB="45727"/>
                </a:tc>
                <a:tc>
                  <a:txBody>
                    <a:bodyPr/>
                    <a:lstStyle/>
                    <a:p>
                      <a:endParaRPr lang="en-GB" sz="1400" dirty="0">
                        <a:solidFill>
                          <a:schemeClr val="tx1"/>
                        </a:solidFill>
                      </a:endParaRPr>
                    </a:p>
                  </a:txBody>
                  <a:tcPr marL="91441" marR="91441" marT="45727" marB="45727"/>
                </a:tc>
                <a:tc>
                  <a:txBody>
                    <a:bodyPr/>
                    <a:lstStyle/>
                    <a:p>
                      <a:endParaRPr lang="en-GB" sz="1400" dirty="0">
                        <a:solidFill>
                          <a:schemeClr val="tx1"/>
                        </a:solidFill>
                      </a:endParaRPr>
                    </a:p>
                  </a:txBody>
                  <a:tcPr marL="91441" marR="91441" marT="45727" marB="45727"/>
                </a:tc>
                <a:extLst>
                  <a:ext uri="{0D108BD9-81ED-4DB2-BD59-A6C34878D82A}">
                    <a16:rowId xmlns:a16="http://schemas.microsoft.com/office/drawing/2014/main" val="2630866775"/>
                  </a:ext>
                </a:extLst>
              </a:tr>
              <a:tr h="370899">
                <a:tc>
                  <a:txBody>
                    <a:bodyPr/>
                    <a:lstStyle/>
                    <a:p>
                      <a:r>
                        <a:rPr lang="en-GB" sz="1400" dirty="0">
                          <a:solidFill>
                            <a:schemeClr val="tx1"/>
                          </a:solidFill>
                        </a:rPr>
                        <a:t>LETZ321</a:t>
                      </a:r>
                    </a:p>
                  </a:txBody>
                  <a:tcPr marL="91441" marR="91441" marT="45727" marB="45727"/>
                </a:tc>
                <a:tc>
                  <a:txBody>
                    <a:bodyPr/>
                    <a:lstStyle/>
                    <a:p>
                      <a:r>
                        <a:rPr lang="en-GB" sz="1400" dirty="0">
                          <a:solidFill>
                            <a:schemeClr val="tx1"/>
                          </a:solidFill>
                        </a:rPr>
                        <a:t>AMA</a:t>
                      </a:r>
                    </a:p>
                  </a:txBody>
                  <a:tcPr marL="91441" marR="91441" marT="45727" marB="45727"/>
                </a:tc>
                <a:tc>
                  <a:txBody>
                    <a:bodyPr/>
                    <a:lstStyle/>
                    <a:p>
                      <a:r>
                        <a:rPr lang="en-GB" sz="1400" dirty="0">
                          <a:solidFill>
                            <a:schemeClr val="tx1"/>
                          </a:solidFill>
                        </a:rPr>
                        <a:t>000</a:t>
                      </a:r>
                    </a:p>
                  </a:txBody>
                  <a:tcPr marL="91441" marR="91441" marT="45727" marB="45727"/>
                </a:tc>
                <a:tc>
                  <a:txBody>
                    <a:bodyPr/>
                    <a:lstStyle/>
                    <a:p>
                      <a:r>
                        <a:rPr lang="en-GB" sz="1400" dirty="0">
                          <a:solidFill>
                            <a:schemeClr val="tx1"/>
                          </a:solidFill>
                        </a:rPr>
                        <a:t>005</a:t>
                      </a:r>
                    </a:p>
                  </a:txBody>
                  <a:tcPr marL="91441" marR="91441" marT="45727" marB="45727"/>
                </a:tc>
                <a:tc>
                  <a:txBody>
                    <a:bodyPr/>
                    <a:lstStyle/>
                    <a:p>
                      <a:r>
                        <a:rPr lang="en-GB" sz="1400" dirty="0">
                          <a:solidFill>
                            <a:schemeClr val="tx1"/>
                          </a:solidFill>
                        </a:rPr>
                        <a:t>20:00</a:t>
                      </a:r>
                    </a:p>
                  </a:txBody>
                  <a:tcPr marL="91441" marR="91441" marT="45727" marB="45727"/>
                </a:tc>
                <a:tc>
                  <a:txBody>
                    <a:bodyPr/>
                    <a:lstStyle/>
                    <a:p>
                      <a:r>
                        <a:rPr lang="en-GB" sz="1400" dirty="0">
                          <a:solidFill>
                            <a:schemeClr val="tx1"/>
                          </a:solidFill>
                        </a:rPr>
                        <a:t>23:00</a:t>
                      </a:r>
                    </a:p>
                  </a:txBody>
                  <a:tcPr marL="91441" marR="91441" marT="45727" marB="45727"/>
                </a:tc>
                <a:tc>
                  <a:txBody>
                    <a:bodyPr/>
                    <a:lstStyle/>
                    <a:p>
                      <a:r>
                        <a:rPr lang="en-GB" sz="1400" dirty="0">
                          <a:solidFill>
                            <a:schemeClr val="tx1"/>
                          </a:solidFill>
                        </a:rPr>
                        <a:t>LETZ321B</a:t>
                      </a:r>
                    </a:p>
                  </a:txBody>
                  <a:tcPr marL="91441" marR="91441" marT="45727" marB="45727"/>
                </a:tc>
                <a:tc>
                  <a:txBody>
                    <a:bodyPr/>
                    <a:lstStyle/>
                    <a:p>
                      <a:endParaRPr lang="en-GB" sz="1400" dirty="0">
                        <a:solidFill>
                          <a:schemeClr val="tx1"/>
                        </a:solidFill>
                      </a:endParaRPr>
                    </a:p>
                  </a:txBody>
                  <a:tcPr marL="91441" marR="91441" marT="45727" marB="45727"/>
                </a:tc>
                <a:tc>
                  <a:txBody>
                    <a:bodyPr/>
                    <a:lstStyle/>
                    <a:p>
                      <a:endParaRPr lang="en-GB" sz="1400" dirty="0">
                        <a:solidFill>
                          <a:schemeClr val="tx1"/>
                        </a:solidFill>
                      </a:endParaRPr>
                    </a:p>
                  </a:txBody>
                  <a:tcPr marL="91441" marR="91441" marT="45727" marB="45727"/>
                </a:tc>
                <a:extLst>
                  <a:ext uri="{0D108BD9-81ED-4DB2-BD59-A6C34878D82A}">
                    <a16:rowId xmlns:a16="http://schemas.microsoft.com/office/drawing/2014/main" val="256396429"/>
                  </a:ext>
                </a:extLst>
              </a:tr>
            </a:tbl>
          </a:graphicData>
        </a:graphic>
      </p:graphicFrame>
      <p:grpSp>
        <p:nvGrpSpPr>
          <p:cNvPr id="16" name="Group 15">
            <a:extLst>
              <a:ext uri="{FF2B5EF4-FFF2-40B4-BE49-F238E27FC236}">
                <a16:creationId xmlns:a16="http://schemas.microsoft.com/office/drawing/2014/main" id="{2F5D1B71-BE1C-9175-93CD-042BA20B4F16}"/>
              </a:ext>
            </a:extLst>
          </p:cNvPr>
          <p:cNvGrpSpPr/>
          <p:nvPr/>
        </p:nvGrpSpPr>
        <p:grpSpPr>
          <a:xfrm>
            <a:off x="6888163" y="1196975"/>
            <a:ext cx="5162322" cy="2138929"/>
            <a:chOff x="6888163" y="1196975"/>
            <a:chExt cx="5162322" cy="2138929"/>
          </a:xfrm>
        </p:grpSpPr>
        <p:sp>
          <p:nvSpPr>
            <p:cNvPr id="7" name="Up Arrow 6"/>
            <p:cNvSpPr/>
            <p:nvPr/>
          </p:nvSpPr>
          <p:spPr>
            <a:xfrm>
              <a:off x="7751763" y="1967479"/>
              <a:ext cx="360362" cy="1368425"/>
            </a:xfrm>
            <a:prstGeom prst="upArrow">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dirty="0"/>
            </a:p>
          </p:txBody>
        </p:sp>
        <p:sp>
          <p:nvSpPr>
            <p:cNvPr id="8" name="Horizontal Scroll 7"/>
            <p:cNvSpPr/>
            <p:nvPr/>
          </p:nvSpPr>
          <p:spPr>
            <a:xfrm>
              <a:off x="6888163" y="1196975"/>
              <a:ext cx="2303462" cy="863600"/>
            </a:xfrm>
            <a:prstGeom prst="horizontalScroll">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1200" dirty="0">
                  <a:solidFill>
                    <a:schemeClr val="tx1"/>
                  </a:solidFill>
                </a:rPr>
                <a:t>FUA RAD restriction activated</a:t>
              </a:r>
            </a:p>
          </p:txBody>
        </p:sp>
        <p:sp>
          <p:nvSpPr>
            <p:cNvPr id="2" name="Rounded Rectangular Callout 1"/>
            <p:cNvSpPr/>
            <p:nvPr/>
          </p:nvSpPr>
          <p:spPr>
            <a:xfrm>
              <a:off x="9968592" y="1755321"/>
              <a:ext cx="2081893" cy="644979"/>
            </a:xfrm>
            <a:prstGeom prst="wedgeRoundRectCallout">
              <a:avLst>
                <a:gd name="adj1" fmla="val -93819"/>
                <a:gd name="adj2" fmla="val -75475"/>
                <a:gd name="adj3" fmla="val 16667"/>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solidFill>
                    <a:schemeClr val="tx1"/>
                  </a:solidFill>
                </a:rPr>
                <a:t>Sector </a:t>
              </a:r>
              <a:r>
                <a:rPr lang="en-GB" dirty="0">
                  <a:solidFill>
                    <a:schemeClr val="tx1"/>
                  </a:solidFill>
                  <a:latin typeface="Calibri" panose="020F0502020204030204" pitchFamily="34" charset="0"/>
                  <a:ea typeface="Calibri" panose="020F0502020204030204" pitchFamily="34" charset="0"/>
                  <a:cs typeface="Times New Roman" panose="02020603050405020304" pitchFamily="18" charset="0"/>
                </a:rPr>
                <a:t>LFRRNU not available for…..</a:t>
              </a:r>
              <a:endParaRPr lang="en-GB" dirty="0">
                <a:solidFill>
                  <a:schemeClr val="tx1"/>
                </a:solidFill>
              </a:endParaRPr>
            </a:p>
          </p:txBody>
        </p:sp>
      </p:grpSp>
      <p:sp>
        <p:nvSpPr>
          <p:cNvPr id="6" name="Rectangle 5">
            <a:extLst>
              <a:ext uri="{FF2B5EF4-FFF2-40B4-BE49-F238E27FC236}">
                <a16:creationId xmlns:a16="http://schemas.microsoft.com/office/drawing/2014/main" id="{B6E88DF7-B6C9-9CDA-3EC2-106D4D774F91}"/>
              </a:ext>
            </a:extLst>
          </p:cNvPr>
          <p:cNvSpPr/>
          <p:nvPr/>
        </p:nvSpPr>
        <p:spPr>
          <a:xfrm>
            <a:off x="0" y="3065833"/>
            <a:ext cx="1646605" cy="923330"/>
          </a:xfrm>
          <a:prstGeom prst="rect">
            <a:avLst/>
          </a:prstGeom>
          <a:noFill/>
        </p:spPr>
        <p:txBody>
          <a:bodyPr wrap="none" lIns="91440" tIns="45720" rIns="91440" bIns="45720">
            <a:spAutoFit/>
          </a:bodyPr>
          <a:lstStyle/>
          <a:p>
            <a:pPr algn="ctr"/>
            <a:r>
              <a:rPr lang="en-US" sz="5400" b="1" cap="none" spc="0" dirty="0">
                <a:ln w="22225">
                  <a:solidFill>
                    <a:schemeClr val="accent2"/>
                  </a:solidFill>
                  <a:prstDash val="solid"/>
                </a:ln>
                <a:solidFill>
                  <a:schemeClr val="accent2">
                    <a:lumMod val="40000"/>
                    <a:lumOff val="60000"/>
                  </a:schemeClr>
                </a:solidFill>
                <a:effectLst/>
              </a:rPr>
              <a:t>AUP</a:t>
            </a:r>
          </a:p>
        </p:txBody>
      </p:sp>
      <p:sp>
        <p:nvSpPr>
          <p:cNvPr id="12" name="Rectangle 11">
            <a:extLst>
              <a:ext uri="{FF2B5EF4-FFF2-40B4-BE49-F238E27FC236}">
                <a16:creationId xmlns:a16="http://schemas.microsoft.com/office/drawing/2014/main" id="{EAB8CE3D-0F95-EAB6-1198-8187A84B7D94}"/>
              </a:ext>
            </a:extLst>
          </p:cNvPr>
          <p:cNvSpPr/>
          <p:nvPr/>
        </p:nvSpPr>
        <p:spPr>
          <a:xfrm>
            <a:off x="20028" y="4114886"/>
            <a:ext cx="1646605" cy="923330"/>
          </a:xfrm>
          <a:prstGeom prst="rect">
            <a:avLst/>
          </a:prstGeom>
          <a:noFill/>
        </p:spPr>
        <p:txBody>
          <a:bodyPr wrap="none" lIns="91440" tIns="45720" rIns="91440" bIns="45720">
            <a:spAutoFit/>
          </a:bodyPr>
          <a:lstStyle/>
          <a:p>
            <a:pPr algn="ctr"/>
            <a:r>
              <a:rPr lang="en-US" sz="5400" b="1" cap="none" spc="0" dirty="0">
                <a:ln w="22225">
                  <a:solidFill>
                    <a:schemeClr val="accent2"/>
                  </a:solidFill>
                  <a:prstDash val="solid"/>
                </a:ln>
                <a:solidFill>
                  <a:schemeClr val="accent2">
                    <a:lumMod val="40000"/>
                    <a:lumOff val="60000"/>
                  </a:schemeClr>
                </a:solidFill>
                <a:effectLst/>
              </a:rPr>
              <a:t>UUP</a:t>
            </a:r>
          </a:p>
        </p:txBody>
      </p:sp>
      <p:grpSp>
        <p:nvGrpSpPr>
          <p:cNvPr id="17" name="Group 16">
            <a:extLst>
              <a:ext uri="{FF2B5EF4-FFF2-40B4-BE49-F238E27FC236}">
                <a16:creationId xmlns:a16="http://schemas.microsoft.com/office/drawing/2014/main" id="{CF676490-93BB-6C8F-27AE-9D23DF614C98}"/>
              </a:ext>
            </a:extLst>
          </p:cNvPr>
          <p:cNvGrpSpPr/>
          <p:nvPr/>
        </p:nvGrpSpPr>
        <p:grpSpPr>
          <a:xfrm>
            <a:off x="6888163" y="3979776"/>
            <a:ext cx="5073197" cy="2161356"/>
            <a:chOff x="6888163" y="3979776"/>
            <a:chExt cx="5073197" cy="2161356"/>
          </a:xfrm>
        </p:grpSpPr>
        <p:sp>
          <p:nvSpPr>
            <p:cNvPr id="9" name="Horizontal Scroll 8"/>
            <p:cNvSpPr/>
            <p:nvPr/>
          </p:nvSpPr>
          <p:spPr>
            <a:xfrm>
              <a:off x="6888163" y="5277532"/>
              <a:ext cx="2303462" cy="863600"/>
            </a:xfrm>
            <a:prstGeom prst="horizontalScroll">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1200" dirty="0">
                  <a:solidFill>
                    <a:schemeClr val="tx1"/>
                  </a:solidFill>
                </a:rPr>
                <a:t>FUA RAD restriction activated</a:t>
              </a:r>
            </a:p>
          </p:txBody>
        </p:sp>
        <p:sp>
          <p:nvSpPr>
            <p:cNvPr id="10" name="Up Arrow 9"/>
            <p:cNvSpPr/>
            <p:nvPr/>
          </p:nvSpPr>
          <p:spPr>
            <a:xfrm rot="10800000">
              <a:off x="8127245" y="3979776"/>
              <a:ext cx="360362" cy="1368425"/>
            </a:xfrm>
            <a:prstGeom prst="upArrow">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dirty="0"/>
            </a:p>
          </p:txBody>
        </p:sp>
        <p:sp>
          <p:nvSpPr>
            <p:cNvPr id="11" name="Rounded Rectangular Callout 10"/>
            <p:cNvSpPr/>
            <p:nvPr/>
          </p:nvSpPr>
          <p:spPr>
            <a:xfrm>
              <a:off x="9879467" y="4350886"/>
              <a:ext cx="2081893" cy="1184500"/>
            </a:xfrm>
            <a:prstGeom prst="wedgeRoundRectCallout">
              <a:avLst>
                <a:gd name="adj1" fmla="val -95976"/>
                <a:gd name="adj2" fmla="val 58198"/>
                <a:gd name="adj3" fmla="val 16667"/>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solidFill>
                    <a:schemeClr val="tx1"/>
                  </a:solidFill>
                </a:rPr>
                <a:t>DCT PONEN - LUMAS </a:t>
              </a:r>
              <a:r>
                <a:rPr lang="en-GB" dirty="0">
                  <a:solidFill>
                    <a:schemeClr val="tx1"/>
                  </a:solidFill>
                  <a:latin typeface="Calibri" panose="020F0502020204030204" pitchFamily="34" charset="0"/>
                  <a:ea typeface="Calibri" panose="020F0502020204030204" pitchFamily="34" charset="0"/>
                  <a:cs typeface="Times New Roman" panose="02020603050405020304" pitchFamily="18" charset="0"/>
                </a:rPr>
                <a:t>available for…..</a:t>
              </a:r>
              <a:endParaRPr lang="en-GB" dirty="0">
                <a:solidFill>
                  <a:schemeClr val="tx1"/>
                </a:solidFill>
              </a:endParaRPr>
            </a:p>
          </p:txBody>
        </p:sp>
        <p:sp>
          <p:nvSpPr>
            <p:cNvPr id="13" name="Up Arrow 9">
              <a:extLst>
                <a:ext uri="{FF2B5EF4-FFF2-40B4-BE49-F238E27FC236}">
                  <a16:creationId xmlns:a16="http://schemas.microsoft.com/office/drawing/2014/main" id="{5E1EF841-A674-7132-4DB9-A59CEEF642D4}"/>
                </a:ext>
              </a:extLst>
            </p:cNvPr>
            <p:cNvSpPr/>
            <p:nvPr/>
          </p:nvSpPr>
          <p:spPr>
            <a:xfrm rot="10800000">
              <a:off x="7327523" y="4723124"/>
              <a:ext cx="360362" cy="625078"/>
            </a:xfrm>
            <a:prstGeom prst="upArrow">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dirty="0"/>
            </a:p>
          </p:txBody>
        </p:sp>
      </p:grpSp>
      <p:grpSp>
        <p:nvGrpSpPr>
          <p:cNvPr id="15" name="Group 14">
            <a:extLst>
              <a:ext uri="{FF2B5EF4-FFF2-40B4-BE49-F238E27FC236}">
                <a16:creationId xmlns:a16="http://schemas.microsoft.com/office/drawing/2014/main" id="{F2EE0836-65FE-E9BD-B7C1-1ED98255D07C}"/>
              </a:ext>
            </a:extLst>
          </p:cNvPr>
          <p:cNvGrpSpPr/>
          <p:nvPr/>
        </p:nvGrpSpPr>
        <p:grpSpPr>
          <a:xfrm>
            <a:off x="5029200" y="1349376"/>
            <a:ext cx="2166730" cy="3479341"/>
            <a:chOff x="5029200" y="1349376"/>
            <a:chExt cx="2166730" cy="3479341"/>
          </a:xfrm>
        </p:grpSpPr>
        <p:sp>
          <p:nvSpPr>
            <p:cNvPr id="5" name="Rectangular Callout 4"/>
            <p:cNvSpPr/>
            <p:nvPr/>
          </p:nvSpPr>
          <p:spPr>
            <a:xfrm>
              <a:off x="5029200" y="1349376"/>
              <a:ext cx="1371600" cy="600074"/>
            </a:xfrm>
            <a:prstGeom prst="wedgeRectCallout">
              <a:avLst>
                <a:gd name="adj1" fmla="val 38690"/>
                <a:gd name="adj2" fmla="val 307398"/>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dirty="0">
                  <a:solidFill>
                    <a:schemeClr val="tx1"/>
                  </a:solidFill>
                </a:rPr>
                <a:t>Timely dependent applicability only</a:t>
              </a:r>
            </a:p>
          </p:txBody>
        </p:sp>
        <p:sp>
          <p:nvSpPr>
            <p:cNvPr id="14" name="Rectangle 13">
              <a:extLst>
                <a:ext uri="{FF2B5EF4-FFF2-40B4-BE49-F238E27FC236}">
                  <a16:creationId xmlns:a16="http://schemas.microsoft.com/office/drawing/2014/main" id="{9555A18E-0D33-2FB3-6F33-44A2B5F9B76F}"/>
                </a:ext>
              </a:extLst>
            </p:cNvPr>
            <p:cNvSpPr/>
            <p:nvPr/>
          </p:nvSpPr>
          <p:spPr>
            <a:xfrm>
              <a:off x="5406887" y="3279913"/>
              <a:ext cx="1789043" cy="1548804"/>
            </a:xfrm>
            <a:prstGeom prst="rect">
              <a:avLst/>
            </a:prstGeom>
            <a:no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Tree>
    <p:extLst>
      <p:ext uri="{BB962C8B-B14F-4D97-AF65-F5344CB8AC3E}">
        <p14:creationId xmlns:p14="http://schemas.microsoft.com/office/powerpoint/2010/main" val="339082285"/>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15"/>
                                        </p:tgtEl>
                                        <p:attrNameLst>
                                          <p:attrName>style.visibility</p:attrName>
                                        </p:attrNameLst>
                                      </p:cBhvr>
                                      <p:to>
                                        <p:strVal val="visible"/>
                                      </p:to>
                                    </p:set>
                                    <p:anim calcmode="lin" valueType="num">
                                      <p:cBhvr>
                                        <p:cTn id="7" dur="500" fill="hold"/>
                                        <p:tgtEl>
                                          <p:spTgt spid="15"/>
                                        </p:tgtEl>
                                        <p:attrNameLst>
                                          <p:attrName>ppt_w</p:attrName>
                                        </p:attrNameLst>
                                      </p:cBhvr>
                                      <p:tavLst>
                                        <p:tav tm="0">
                                          <p:val>
                                            <p:fltVal val="0"/>
                                          </p:val>
                                        </p:tav>
                                        <p:tav tm="100000">
                                          <p:val>
                                            <p:strVal val="#ppt_w"/>
                                          </p:val>
                                        </p:tav>
                                      </p:tavLst>
                                    </p:anim>
                                    <p:anim calcmode="lin" valueType="num">
                                      <p:cBhvr>
                                        <p:cTn id="8" dur="500" fill="hold"/>
                                        <p:tgtEl>
                                          <p:spTgt spid="15"/>
                                        </p:tgtEl>
                                        <p:attrNameLst>
                                          <p:attrName>ppt_h</p:attrName>
                                        </p:attrNameLst>
                                      </p:cBhvr>
                                      <p:tavLst>
                                        <p:tav tm="0">
                                          <p:val>
                                            <p:fltVal val="0"/>
                                          </p:val>
                                        </p:tav>
                                        <p:tav tm="100000">
                                          <p:val>
                                            <p:strVal val="#ppt_h"/>
                                          </p:val>
                                        </p:tav>
                                      </p:tavLst>
                                    </p:anim>
                                    <p:animEffect transition="in" filter="fade">
                                      <p:cBhvr>
                                        <p:cTn id="9" dur="500"/>
                                        <p:tgtEl>
                                          <p:spTgt spid="15"/>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16"/>
                                        </p:tgtEl>
                                        <p:attrNameLst>
                                          <p:attrName>style.visibility</p:attrName>
                                        </p:attrNameLst>
                                      </p:cBhvr>
                                      <p:to>
                                        <p:strVal val="visible"/>
                                      </p:to>
                                    </p:set>
                                    <p:anim calcmode="lin" valueType="num">
                                      <p:cBhvr>
                                        <p:cTn id="14" dur="500" fill="hold"/>
                                        <p:tgtEl>
                                          <p:spTgt spid="16"/>
                                        </p:tgtEl>
                                        <p:attrNameLst>
                                          <p:attrName>ppt_w</p:attrName>
                                        </p:attrNameLst>
                                      </p:cBhvr>
                                      <p:tavLst>
                                        <p:tav tm="0">
                                          <p:val>
                                            <p:fltVal val="0"/>
                                          </p:val>
                                        </p:tav>
                                        <p:tav tm="100000">
                                          <p:val>
                                            <p:strVal val="#ppt_w"/>
                                          </p:val>
                                        </p:tav>
                                      </p:tavLst>
                                    </p:anim>
                                    <p:anim calcmode="lin" valueType="num">
                                      <p:cBhvr>
                                        <p:cTn id="15" dur="500" fill="hold"/>
                                        <p:tgtEl>
                                          <p:spTgt spid="16"/>
                                        </p:tgtEl>
                                        <p:attrNameLst>
                                          <p:attrName>ppt_h</p:attrName>
                                        </p:attrNameLst>
                                      </p:cBhvr>
                                      <p:tavLst>
                                        <p:tav tm="0">
                                          <p:val>
                                            <p:fltVal val="0"/>
                                          </p:val>
                                        </p:tav>
                                        <p:tav tm="100000">
                                          <p:val>
                                            <p:strVal val="#ppt_h"/>
                                          </p:val>
                                        </p:tav>
                                      </p:tavLst>
                                    </p:anim>
                                    <p:animEffect transition="in" filter="fade">
                                      <p:cBhvr>
                                        <p:cTn id="16" dur="500"/>
                                        <p:tgtEl>
                                          <p:spTgt spid="16"/>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nodeType="clickEffect">
                                  <p:stCondLst>
                                    <p:cond delay="0"/>
                                  </p:stCondLst>
                                  <p:childTnLst>
                                    <p:set>
                                      <p:cBhvr>
                                        <p:cTn id="20" dur="1" fill="hold">
                                          <p:stCondLst>
                                            <p:cond delay="0"/>
                                          </p:stCondLst>
                                        </p:cTn>
                                        <p:tgtEl>
                                          <p:spTgt spid="17"/>
                                        </p:tgtEl>
                                        <p:attrNameLst>
                                          <p:attrName>style.visibility</p:attrName>
                                        </p:attrNameLst>
                                      </p:cBhvr>
                                      <p:to>
                                        <p:strVal val="visible"/>
                                      </p:to>
                                    </p:set>
                                    <p:anim calcmode="lin" valueType="num">
                                      <p:cBhvr>
                                        <p:cTn id="21" dur="500" fill="hold"/>
                                        <p:tgtEl>
                                          <p:spTgt spid="17"/>
                                        </p:tgtEl>
                                        <p:attrNameLst>
                                          <p:attrName>ppt_w</p:attrName>
                                        </p:attrNameLst>
                                      </p:cBhvr>
                                      <p:tavLst>
                                        <p:tav tm="0">
                                          <p:val>
                                            <p:fltVal val="0"/>
                                          </p:val>
                                        </p:tav>
                                        <p:tav tm="100000">
                                          <p:val>
                                            <p:strVal val="#ppt_w"/>
                                          </p:val>
                                        </p:tav>
                                      </p:tavLst>
                                    </p:anim>
                                    <p:anim calcmode="lin" valueType="num">
                                      <p:cBhvr>
                                        <p:cTn id="22" dur="500" fill="hold"/>
                                        <p:tgtEl>
                                          <p:spTgt spid="17"/>
                                        </p:tgtEl>
                                        <p:attrNameLst>
                                          <p:attrName>ppt_h</p:attrName>
                                        </p:attrNameLst>
                                      </p:cBhvr>
                                      <p:tavLst>
                                        <p:tav tm="0">
                                          <p:val>
                                            <p:fltVal val="0"/>
                                          </p:val>
                                        </p:tav>
                                        <p:tav tm="100000">
                                          <p:val>
                                            <p:strVal val="#ppt_h"/>
                                          </p:val>
                                        </p:tav>
                                      </p:tavLst>
                                    </p:anim>
                                    <p:animEffect transition="in" filter="fade">
                                      <p:cBhvr>
                                        <p:cTn id="23"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F7B9CA43-337C-B2DF-D9E9-3074D6E8C318}"/>
              </a:ext>
            </a:extLst>
          </p:cNvPr>
          <p:cNvPicPr>
            <a:picLocks noChangeAspect="1"/>
          </p:cNvPicPr>
          <p:nvPr/>
        </p:nvPicPr>
        <p:blipFill>
          <a:blip r:embed="rId2"/>
          <a:stretch>
            <a:fillRect/>
          </a:stretch>
        </p:blipFill>
        <p:spPr>
          <a:xfrm>
            <a:off x="2946392" y="290786"/>
            <a:ext cx="2977369" cy="6276428"/>
          </a:xfrm>
          <a:prstGeom prst="rect">
            <a:avLst/>
          </a:prstGeom>
        </p:spPr>
      </p:pic>
      <p:pic>
        <p:nvPicPr>
          <p:cNvPr id="7" name="Picture 6">
            <a:extLst>
              <a:ext uri="{FF2B5EF4-FFF2-40B4-BE49-F238E27FC236}">
                <a16:creationId xmlns:a16="http://schemas.microsoft.com/office/drawing/2014/main" id="{C113A83E-8874-A2E4-8D5D-B104A1B5C49A}"/>
              </a:ext>
            </a:extLst>
          </p:cNvPr>
          <p:cNvPicPr>
            <a:picLocks noChangeAspect="1"/>
          </p:cNvPicPr>
          <p:nvPr/>
        </p:nvPicPr>
        <p:blipFill>
          <a:blip r:embed="rId3"/>
          <a:stretch>
            <a:fillRect/>
          </a:stretch>
        </p:blipFill>
        <p:spPr>
          <a:xfrm>
            <a:off x="6810463" y="290786"/>
            <a:ext cx="3288145" cy="5621780"/>
          </a:xfrm>
          <a:prstGeom prst="rect">
            <a:avLst/>
          </a:prstGeom>
        </p:spPr>
      </p:pic>
      <p:sp>
        <p:nvSpPr>
          <p:cNvPr id="4" name="TextBox 3">
            <a:extLst>
              <a:ext uri="{FF2B5EF4-FFF2-40B4-BE49-F238E27FC236}">
                <a16:creationId xmlns:a16="http://schemas.microsoft.com/office/drawing/2014/main" id="{30455B8B-390D-C1D3-FA20-B2000FCBEE82}"/>
              </a:ext>
            </a:extLst>
          </p:cNvPr>
          <p:cNvSpPr txBox="1"/>
          <p:nvPr/>
        </p:nvSpPr>
        <p:spPr>
          <a:xfrm>
            <a:off x="0" y="1250576"/>
            <a:ext cx="2900217" cy="923330"/>
          </a:xfrm>
          <a:prstGeom prst="rect">
            <a:avLst/>
          </a:prstGeom>
          <a:noFill/>
        </p:spPr>
        <p:txBody>
          <a:bodyPr wrap="square" rtlCol="0">
            <a:spAutoFit/>
          </a:bodyPr>
          <a:lstStyle/>
          <a:p>
            <a:r>
              <a:rPr lang="en-GB" dirty="0">
                <a:solidFill>
                  <a:schemeClr val="accent6"/>
                </a:solidFill>
              </a:rPr>
              <a:t>The list of available DCTs</a:t>
            </a:r>
          </a:p>
          <a:p>
            <a:r>
              <a:rPr lang="en-GB" dirty="0">
                <a:solidFill>
                  <a:schemeClr val="accent6"/>
                </a:solidFill>
              </a:rPr>
              <a:t>for this trial with relevant</a:t>
            </a:r>
          </a:p>
          <a:p>
            <a:r>
              <a:rPr lang="en-GB" dirty="0">
                <a:solidFill>
                  <a:schemeClr val="accent6"/>
                </a:solidFill>
              </a:rPr>
              <a:t>Triggering Zones.</a:t>
            </a:r>
          </a:p>
        </p:txBody>
      </p:sp>
    </p:spTree>
    <p:extLst>
      <p:ext uri="{BB962C8B-B14F-4D97-AF65-F5344CB8AC3E}">
        <p14:creationId xmlns:p14="http://schemas.microsoft.com/office/powerpoint/2010/main" val="416700868"/>
      </p:ext>
    </p:extLst>
  </p:cSld>
  <p:clrMapOvr>
    <a:masterClrMapping/>
  </p:clrMapOvr>
  <p:transition>
    <p:fade/>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F8E53DC0-8DB5-D74D-92DC-B7216B7E8406}"/>
              </a:ext>
            </a:extLst>
          </p:cNvPr>
          <p:cNvPicPr>
            <a:picLocks noChangeAspect="1"/>
          </p:cNvPicPr>
          <p:nvPr/>
        </p:nvPicPr>
        <p:blipFill>
          <a:blip r:embed="rId2"/>
          <a:stretch>
            <a:fillRect/>
          </a:stretch>
        </p:blipFill>
        <p:spPr>
          <a:xfrm>
            <a:off x="170821" y="140836"/>
            <a:ext cx="7747280" cy="6382375"/>
          </a:xfrm>
          <a:prstGeom prst="rect">
            <a:avLst/>
          </a:prstGeom>
        </p:spPr>
      </p:pic>
      <p:sp>
        <p:nvSpPr>
          <p:cNvPr id="9" name="TextBox 8">
            <a:extLst>
              <a:ext uri="{FF2B5EF4-FFF2-40B4-BE49-F238E27FC236}">
                <a16:creationId xmlns:a16="http://schemas.microsoft.com/office/drawing/2014/main" id="{84D2DC6C-2222-6ABD-5710-C1341E59AC50}"/>
              </a:ext>
            </a:extLst>
          </p:cNvPr>
          <p:cNvSpPr txBox="1"/>
          <p:nvPr/>
        </p:nvSpPr>
        <p:spPr>
          <a:xfrm>
            <a:off x="6612326" y="1992010"/>
            <a:ext cx="956544" cy="707886"/>
          </a:xfrm>
          <a:prstGeom prst="rect">
            <a:avLst/>
          </a:prstGeom>
          <a:noFill/>
        </p:spPr>
        <p:txBody>
          <a:bodyPr wrap="square">
            <a:spAutoFit/>
          </a:bodyPr>
          <a:lstStyle/>
          <a:p>
            <a:r>
              <a:rPr lang="en-US" sz="1000" dirty="0">
                <a:effectLst/>
                <a:latin typeface="Arial" panose="020B0604020202020204" pitchFamily="34" charset="0"/>
                <a:ea typeface="Calibri" panose="020F0502020204030204" pitchFamily="34" charset="0"/>
                <a:cs typeface="Arial" panose="020B0604020202020204" pitchFamily="34" charset="0"/>
              </a:rPr>
              <a:t>LE2761 LE3021</a:t>
            </a:r>
          </a:p>
          <a:p>
            <a:r>
              <a:rPr lang="en-US" sz="1000" dirty="0">
                <a:solidFill>
                  <a:srgbClr val="FF0000"/>
                </a:solidFill>
                <a:effectLst/>
                <a:latin typeface="Arial" panose="020B0604020202020204" pitchFamily="34" charset="0"/>
                <a:ea typeface="Calibri" panose="020F0502020204030204" pitchFamily="34" charset="0"/>
                <a:cs typeface="Arial" panose="020B0604020202020204" pitchFamily="34" charset="0"/>
              </a:rPr>
              <a:t>LETZ3021B</a:t>
            </a:r>
          </a:p>
          <a:p>
            <a:r>
              <a:rPr lang="en-GB" sz="1000" dirty="0">
                <a:solidFill>
                  <a:srgbClr val="00B050"/>
                </a:solidFill>
                <a:effectLst/>
                <a:latin typeface="Arial" panose="020B0604020202020204" pitchFamily="34" charset="0"/>
                <a:ea typeface="Times New Roman" panose="02020603050405020304" pitchFamily="18" charset="0"/>
                <a:cs typeface="Arial" panose="020B0604020202020204" pitchFamily="34" charset="0"/>
              </a:rPr>
              <a:t>LETZ3021</a:t>
            </a:r>
            <a:endParaRPr lang="en-US" sz="1000" dirty="0">
              <a:effectLst/>
              <a:latin typeface="Arial" panose="020B0604020202020204" pitchFamily="34" charset="0"/>
              <a:ea typeface="Calibri" panose="020F0502020204030204" pitchFamily="34" charset="0"/>
              <a:cs typeface="Arial" panose="020B0604020202020204" pitchFamily="34" charset="0"/>
            </a:endParaRPr>
          </a:p>
        </p:txBody>
      </p:sp>
      <p:sp>
        <p:nvSpPr>
          <p:cNvPr id="10" name="TextBox 9">
            <a:extLst>
              <a:ext uri="{FF2B5EF4-FFF2-40B4-BE49-F238E27FC236}">
                <a16:creationId xmlns:a16="http://schemas.microsoft.com/office/drawing/2014/main" id="{5D9A08EC-29C7-FD8D-4D77-0DB788460F2D}"/>
              </a:ext>
            </a:extLst>
          </p:cNvPr>
          <p:cNvSpPr txBox="1"/>
          <p:nvPr/>
        </p:nvSpPr>
        <p:spPr>
          <a:xfrm>
            <a:off x="1237808" y="4865990"/>
            <a:ext cx="878858" cy="707886"/>
          </a:xfrm>
          <a:prstGeom prst="rect">
            <a:avLst/>
          </a:prstGeom>
          <a:noFill/>
        </p:spPr>
        <p:txBody>
          <a:bodyPr wrap="square">
            <a:spAutoFit/>
          </a:bodyPr>
          <a:lstStyle/>
          <a:p>
            <a:r>
              <a:rPr lang="en-US" sz="1000" dirty="0">
                <a:effectLst/>
                <a:latin typeface="Arial" panose="020B0604020202020204" pitchFamily="34" charset="0"/>
                <a:ea typeface="Calibri" panose="020F0502020204030204" pitchFamily="34" charset="0"/>
                <a:cs typeface="Arial" panose="020B0604020202020204" pitchFamily="34" charset="0"/>
              </a:rPr>
              <a:t>LE2268 LE2701</a:t>
            </a:r>
          </a:p>
          <a:p>
            <a:r>
              <a:rPr lang="en-US" sz="1000" dirty="0">
                <a:solidFill>
                  <a:srgbClr val="FF0000"/>
                </a:solidFill>
                <a:effectLst/>
                <a:latin typeface="Arial" panose="020B0604020202020204" pitchFamily="34" charset="0"/>
                <a:ea typeface="Calibri" panose="020F0502020204030204" pitchFamily="34" charset="0"/>
                <a:cs typeface="Arial" panose="020B0604020202020204" pitchFamily="34" charset="0"/>
              </a:rPr>
              <a:t>LETZ2268B</a:t>
            </a:r>
            <a:endParaRPr lang="en-US" sz="1000" strike="sngStrike" dirty="0">
              <a:solidFill>
                <a:srgbClr val="FF0000"/>
              </a:solidFill>
              <a:effectLst/>
              <a:latin typeface="Arial" panose="020B0604020202020204" pitchFamily="34" charset="0"/>
              <a:ea typeface="Calibri" panose="020F0502020204030204" pitchFamily="34" charset="0"/>
              <a:cs typeface="Arial" panose="020B0604020202020204" pitchFamily="34" charset="0"/>
            </a:endParaRPr>
          </a:p>
          <a:p>
            <a:r>
              <a:rPr lang="en-GB" sz="1000" dirty="0">
                <a:solidFill>
                  <a:srgbClr val="00B050"/>
                </a:solidFill>
                <a:effectLst/>
                <a:latin typeface="Arial" panose="020B0604020202020204" pitchFamily="34" charset="0"/>
                <a:ea typeface="Times New Roman" panose="02020603050405020304" pitchFamily="18" charset="0"/>
                <a:cs typeface="Arial" panose="020B0604020202020204" pitchFamily="34" charset="0"/>
              </a:rPr>
              <a:t>LETZ2268</a:t>
            </a:r>
            <a:endParaRPr lang="en-US" sz="1000" strike="sngStrike" dirty="0">
              <a:effectLst/>
              <a:latin typeface="Arial" panose="020B0604020202020204" pitchFamily="34" charset="0"/>
              <a:ea typeface="Calibri" panose="020F0502020204030204" pitchFamily="34" charset="0"/>
              <a:cs typeface="Arial" panose="020B0604020202020204" pitchFamily="34" charset="0"/>
            </a:endParaRPr>
          </a:p>
        </p:txBody>
      </p:sp>
      <p:sp>
        <p:nvSpPr>
          <p:cNvPr id="11" name="TextBox 10">
            <a:extLst>
              <a:ext uri="{FF2B5EF4-FFF2-40B4-BE49-F238E27FC236}">
                <a16:creationId xmlns:a16="http://schemas.microsoft.com/office/drawing/2014/main" id="{9A52E63E-EEA4-7C66-769E-F6800887FC5C}"/>
              </a:ext>
            </a:extLst>
          </p:cNvPr>
          <p:cNvSpPr txBox="1"/>
          <p:nvPr/>
        </p:nvSpPr>
        <p:spPr>
          <a:xfrm>
            <a:off x="4472075" y="1640190"/>
            <a:ext cx="956544" cy="707886"/>
          </a:xfrm>
          <a:prstGeom prst="rect">
            <a:avLst/>
          </a:prstGeom>
          <a:noFill/>
        </p:spPr>
        <p:txBody>
          <a:bodyPr wrap="square">
            <a:spAutoFit/>
          </a:bodyPr>
          <a:lstStyle/>
          <a:p>
            <a:r>
              <a:rPr lang="en-US" sz="1000" dirty="0">
                <a:effectLst/>
                <a:latin typeface="Arial" panose="020B0604020202020204" pitchFamily="34" charset="0"/>
                <a:ea typeface="Calibri" panose="020F0502020204030204" pitchFamily="34" charset="0"/>
                <a:cs typeface="Arial" panose="020B0604020202020204" pitchFamily="34" charset="0"/>
              </a:rPr>
              <a:t>LE2090 LE3192 </a:t>
            </a:r>
          </a:p>
          <a:p>
            <a:r>
              <a:rPr lang="en-US" sz="1000" dirty="0">
                <a:solidFill>
                  <a:srgbClr val="FF0000"/>
                </a:solidFill>
                <a:effectLst/>
                <a:latin typeface="Arial" panose="020B0604020202020204" pitchFamily="34" charset="0"/>
                <a:ea typeface="Calibri" panose="020F0502020204030204" pitchFamily="34" charset="0"/>
                <a:cs typeface="Arial" panose="020B0604020202020204" pitchFamily="34" charset="0"/>
              </a:rPr>
              <a:t>LETZ2090B</a:t>
            </a:r>
          </a:p>
          <a:p>
            <a:r>
              <a:rPr lang="en-GB" sz="1000" dirty="0">
                <a:solidFill>
                  <a:srgbClr val="00B050"/>
                </a:solidFill>
                <a:effectLst/>
                <a:latin typeface="Arial" panose="020B0604020202020204" pitchFamily="34" charset="0"/>
                <a:ea typeface="Times New Roman" panose="02020603050405020304" pitchFamily="18" charset="0"/>
                <a:cs typeface="Arial" panose="020B0604020202020204" pitchFamily="34" charset="0"/>
              </a:rPr>
              <a:t>LETZ2090</a:t>
            </a:r>
            <a:endParaRPr lang="en-US" sz="1000" dirty="0">
              <a:effectLst/>
              <a:latin typeface="Arial" panose="020B0604020202020204" pitchFamily="34" charset="0"/>
              <a:ea typeface="Calibri" panose="020F0502020204030204" pitchFamily="34" charset="0"/>
              <a:cs typeface="Arial" panose="020B0604020202020204" pitchFamily="34" charset="0"/>
            </a:endParaRPr>
          </a:p>
        </p:txBody>
      </p:sp>
      <p:sp>
        <p:nvSpPr>
          <p:cNvPr id="12" name="TextBox 11">
            <a:extLst>
              <a:ext uri="{FF2B5EF4-FFF2-40B4-BE49-F238E27FC236}">
                <a16:creationId xmlns:a16="http://schemas.microsoft.com/office/drawing/2014/main" id="{AA5E2DE0-438D-1931-99E5-7AD430F1187D}"/>
              </a:ext>
            </a:extLst>
          </p:cNvPr>
          <p:cNvSpPr txBox="1"/>
          <p:nvPr/>
        </p:nvSpPr>
        <p:spPr>
          <a:xfrm>
            <a:off x="1979385" y="1438012"/>
            <a:ext cx="878858" cy="707886"/>
          </a:xfrm>
          <a:prstGeom prst="rect">
            <a:avLst/>
          </a:prstGeom>
          <a:noFill/>
        </p:spPr>
        <p:txBody>
          <a:bodyPr wrap="square">
            <a:spAutoFit/>
          </a:bodyPr>
          <a:lstStyle/>
          <a:p>
            <a:r>
              <a:rPr lang="en-US" sz="1000" dirty="0">
                <a:effectLst/>
                <a:latin typeface="Arial" panose="020B0604020202020204" pitchFamily="34" charset="0"/>
                <a:ea typeface="Calibri" panose="020F0502020204030204" pitchFamily="34" charset="0"/>
                <a:cs typeface="Arial" panose="020B0604020202020204" pitchFamily="34" charset="0"/>
              </a:rPr>
              <a:t>LE2271 LE2149</a:t>
            </a:r>
          </a:p>
          <a:p>
            <a:r>
              <a:rPr lang="en-US" sz="1000" dirty="0">
                <a:solidFill>
                  <a:srgbClr val="FF0000"/>
                </a:solidFill>
                <a:effectLst/>
                <a:latin typeface="Arial" panose="020B0604020202020204" pitchFamily="34" charset="0"/>
                <a:ea typeface="Calibri" panose="020F0502020204030204" pitchFamily="34" charset="0"/>
                <a:cs typeface="Arial" panose="020B0604020202020204" pitchFamily="34" charset="0"/>
              </a:rPr>
              <a:t>LETZ2149B</a:t>
            </a:r>
          </a:p>
          <a:p>
            <a:r>
              <a:rPr lang="en-GB" sz="1000" dirty="0">
                <a:solidFill>
                  <a:srgbClr val="00B050"/>
                </a:solidFill>
                <a:effectLst/>
                <a:latin typeface="Arial" panose="020B0604020202020204" pitchFamily="34" charset="0"/>
                <a:ea typeface="Times New Roman" panose="02020603050405020304" pitchFamily="18" charset="0"/>
                <a:cs typeface="Arial" panose="020B0604020202020204" pitchFamily="34" charset="0"/>
              </a:rPr>
              <a:t>LETZ2149</a:t>
            </a:r>
            <a:endParaRPr lang="en-US" sz="1000" dirty="0">
              <a:effectLst/>
              <a:latin typeface="Arial" panose="020B0604020202020204" pitchFamily="34" charset="0"/>
              <a:ea typeface="Calibri" panose="020F0502020204030204" pitchFamily="34" charset="0"/>
              <a:cs typeface="Arial" panose="020B0604020202020204" pitchFamily="34" charset="0"/>
            </a:endParaRPr>
          </a:p>
        </p:txBody>
      </p:sp>
      <p:sp>
        <p:nvSpPr>
          <p:cNvPr id="13" name="TextBox 12">
            <a:extLst>
              <a:ext uri="{FF2B5EF4-FFF2-40B4-BE49-F238E27FC236}">
                <a16:creationId xmlns:a16="http://schemas.microsoft.com/office/drawing/2014/main" id="{4A32B807-2F72-B737-6FD0-0C112BA10825}"/>
              </a:ext>
            </a:extLst>
          </p:cNvPr>
          <p:cNvSpPr txBox="1"/>
          <p:nvPr/>
        </p:nvSpPr>
        <p:spPr>
          <a:xfrm>
            <a:off x="2473942" y="5035323"/>
            <a:ext cx="1005858" cy="707886"/>
          </a:xfrm>
          <a:prstGeom prst="rect">
            <a:avLst/>
          </a:prstGeom>
          <a:noFill/>
        </p:spPr>
        <p:txBody>
          <a:bodyPr wrap="square">
            <a:spAutoFit/>
          </a:bodyPr>
          <a:lstStyle/>
          <a:p>
            <a:r>
              <a:rPr lang="en-US" sz="1000" dirty="0">
                <a:effectLst/>
                <a:latin typeface="Arial" panose="020B0604020202020204" pitchFamily="34" charset="0"/>
                <a:ea typeface="Calibri" panose="020F0502020204030204" pitchFamily="34" charset="0"/>
                <a:cs typeface="Arial" panose="020B0604020202020204" pitchFamily="34" charset="0"/>
              </a:rPr>
              <a:t>LE2188 LE2841 </a:t>
            </a:r>
            <a:r>
              <a:rPr lang="en-US" sz="1000" dirty="0">
                <a:solidFill>
                  <a:srgbClr val="FF0000"/>
                </a:solidFill>
                <a:effectLst/>
                <a:latin typeface="Arial" panose="020B0604020202020204" pitchFamily="34" charset="0"/>
                <a:ea typeface="Calibri" panose="020F0502020204030204" pitchFamily="34" charset="0"/>
                <a:cs typeface="Arial" panose="020B0604020202020204" pitchFamily="34" charset="0"/>
              </a:rPr>
              <a:t>LETZ2188BY</a:t>
            </a:r>
            <a:endParaRPr lang="en-US" sz="1000" strike="sngStrike" dirty="0">
              <a:solidFill>
                <a:srgbClr val="FF0000"/>
              </a:solidFill>
              <a:effectLst/>
              <a:latin typeface="Arial" panose="020B0604020202020204" pitchFamily="34" charset="0"/>
              <a:ea typeface="Calibri" panose="020F0502020204030204" pitchFamily="34" charset="0"/>
              <a:cs typeface="Arial" panose="020B0604020202020204" pitchFamily="34" charset="0"/>
            </a:endParaRPr>
          </a:p>
          <a:p>
            <a:r>
              <a:rPr lang="en-GB" sz="1000" dirty="0">
                <a:solidFill>
                  <a:srgbClr val="00B050"/>
                </a:solidFill>
                <a:effectLst/>
                <a:latin typeface="Arial" panose="020B0604020202020204" pitchFamily="34" charset="0"/>
                <a:ea typeface="Times New Roman" panose="02020603050405020304" pitchFamily="18" charset="0"/>
                <a:cs typeface="Arial" panose="020B0604020202020204" pitchFamily="34" charset="0"/>
              </a:rPr>
              <a:t>LETZ2188Y</a:t>
            </a:r>
            <a:endParaRPr lang="en-US" sz="1000" strike="sngStrike" dirty="0">
              <a:effectLst/>
              <a:latin typeface="Arial" panose="020B0604020202020204" pitchFamily="34" charset="0"/>
              <a:ea typeface="Calibri" panose="020F0502020204030204" pitchFamily="34" charset="0"/>
              <a:cs typeface="Arial" panose="020B0604020202020204" pitchFamily="34" charset="0"/>
            </a:endParaRPr>
          </a:p>
        </p:txBody>
      </p:sp>
      <p:sp>
        <p:nvSpPr>
          <p:cNvPr id="14" name="TextBox 13">
            <a:extLst>
              <a:ext uri="{FF2B5EF4-FFF2-40B4-BE49-F238E27FC236}">
                <a16:creationId xmlns:a16="http://schemas.microsoft.com/office/drawing/2014/main" id="{DD4BD449-0CD6-DC78-9D11-5EA42690296E}"/>
              </a:ext>
            </a:extLst>
          </p:cNvPr>
          <p:cNvSpPr txBox="1"/>
          <p:nvPr/>
        </p:nvSpPr>
        <p:spPr>
          <a:xfrm>
            <a:off x="3116571" y="5854045"/>
            <a:ext cx="1016866" cy="707886"/>
          </a:xfrm>
          <a:prstGeom prst="rect">
            <a:avLst/>
          </a:prstGeom>
          <a:noFill/>
        </p:spPr>
        <p:txBody>
          <a:bodyPr wrap="square">
            <a:spAutoFit/>
          </a:bodyPr>
          <a:lstStyle/>
          <a:p>
            <a:r>
              <a:rPr lang="en-US" sz="1000" dirty="0">
                <a:effectLst/>
                <a:latin typeface="Arial" panose="020B0604020202020204" pitchFamily="34" charset="0"/>
                <a:ea typeface="Calibri" panose="020F0502020204030204" pitchFamily="34" charset="0"/>
                <a:cs typeface="Arial" panose="020B0604020202020204" pitchFamily="34" charset="0"/>
              </a:rPr>
              <a:t>LE2188 LE2907</a:t>
            </a:r>
          </a:p>
          <a:p>
            <a:r>
              <a:rPr lang="en-US" sz="1000" dirty="0">
                <a:solidFill>
                  <a:srgbClr val="FF0000"/>
                </a:solidFill>
                <a:effectLst/>
                <a:latin typeface="Arial" panose="020B0604020202020204" pitchFamily="34" charset="0"/>
                <a:ea typeface="Calibri" panose="020F0502020204030204" pitchFamily="34" charset="0"/>
                <a:cs typeface="Arial" panose="020B0604020202020204" pitchFamily="34" charset="0"/>
              </a:rPr>
              <a:t>LETZ2188BX</a:t>
            </a:r>
          </a:p>
          <a:p>
            <a:r>
              <a:rPr lang="en-GB" sz="1000" dirty="0">
                <a:solidFill>
                  <a:srgbClr val="00B050"/>
                </a:solidFill>
                <a:effectLst/>
                <a:latin typeface="Arial" panose="020B0604020202020204" pitchFamily="34" charset="0"/>
                <a:ea typeface="Times New Roman" panose="02020603050405020304" pitchFamily="18" charset="0"/>
                <a:cs typeface="Arial" panose="020B0604020202020204" pitchFamily="34" charset="0"/>
              </a:rPr>
              <a:t>LETZ2188X</a:t>
            </a:r>
            <a:endParaRPr lang="en-US" sz="1000" strike="sngStrike" dirty="0">
              <a:effectLst/>
              <a:latin typeface="Arial" panose="020B0604020202020204" pitchFamily="34" charset="0"/>
              <a:ea typeface="Calibri" panose="020F0502020204030204" pitchFamily="34" charset="0"/>
              <a:cs typeface="Arial" panose="020B0604020202020204" pitchFamily="34" charset="0"/>
            </a:endParaRPr>
          </a:p>
        </p:txBody>
      </p:sp>
      <p:sp>
        <p:nvSpPr>
          <p:cNvPr id="15" name="TextBox 14">
            <a:extLst>
              <a:ext uri="{FF2B5EF4-FFF2-40B4-BE49-F238E27FC236}">
                <a16:creationId xmlns:a16="http://schemas.microsoft.com/office/drawing/2014/main" id="{523603AE-C2A1-D6E1-E02A-25E4FAD98140}"/>
              </a:ext>
            </a:extLst>
          </p:cNvPr>
          <p:cNvSpPr txBox="1"/>
          <p:nvPr/>
        </p:nvSpPr>
        <p:spPr>
          <a:xfrm>
            <a:off x="4768076" y="3034155"/>
            <a:ext cx="877278" cy="707886"/>
          </a:xfrm>
          <a:prstGeom prst="rect">
            <a:avLst/>
          </a:prstGeom>
          <a:noFill/>
        </p:spPr>
        <p:txBody>
          <a:bodyPr wrap="square">
            <a:spAutoFit/>
          </a:bodyPr>
          <a:lstStyle/>
          <a:p>
            <a:r>
              <a:rPr lang="en-US" sz="1000" dirty="0">
                <a:effectLst/>
                <a:latin typeface="Arial" panose="020B0604020202020204" pitchFamily="34" charset="0"/>
                <a:ea typeface="Calibri" panose="020F0502020204030204" pitchFamily="34" charset="0"/>
                <a:cs typeface="Arial" panose="020B0604020202020204" pitchFamily="34" charset="0"/>
              </a:rPr>
              <a:t>LE2647 LE3102</a:t>
            </a:r>
          </a:p>
          <a:p>
            <a:r>
              <a:rPr lang="en-US" sz="1000" dirty="0">
                <a:solidFill>
                  <a:srgbClr val="FF0000"/>
                </a:solidFill>
                <a:effectLst/>
                <a:latin typeface="Arial" panose="020B0604020202020204" pitchFamily="34" charset="0"/>
                <a:ea typeface="Calibri" panose="020F0502020204030204" pitchFamily="34" charset="0"/>
                <a:cs typeface="Arial" panose="020B0604020202020204" pitchFamily="34" charset="0"/>
              </a:rPr>
              <a:t>LETZ2647B</a:t>
            </a:r>
          </a:p>
          <a:p>
            <a:r>
              <a:rPr lang="en-GB" sz="1000" dirty="0">
                <a:solidFill>
                  <a:srgbClr val="00B050"/>
                </a:solidFill>
                <a:effectLst/>
                <a:latin typeface="Arial" panose="020B0604020202020204" pitchFamily="34" charset="0"/>
                <a:ea typeface="Times New Roman" panose="02020603050405020304" pitchFamily="18" charset="0"/>
                <a:cs typeface="Arial" panose="020B0604020202020204" pitchFamily="34" charset="0"/>
              </a:rPr>
              <a:t>LETZ2647X</a:t>
            </a:r>
            <a:endParaRPr lang="en-US" sz="1000" dirty="0">
              <a:effectLst/>
              <a:latin typeface="Arial" panose="020B0604020202020204" pitchFamily="34" charset="0"/>
              <a:ea typeface="Calibri" panose="020F0502020204030204" pitchFamily="34" charset="0"/>
              <a:cs typeface="Arial" panose="020B0604020202020204" pitchFamily="34" charset="0"/>
            </a:endParaRPr>
          </a:p>
        </p:txBody>
      </p:sp>
      <p:sp>
        <p:nvSpPr>
          <p:cNvPr id="16" name="TextBox 15">
            <a:extLst>
              <a:ext uri="{FF2B5EF4-FFF2-40B4-BE49-F238E27FC236}">
                <a16:creationId xmlns:a16="http://schemas.microsoft.com/office/drawing/2014/main" id="{4A8689B2-189D-79FA-A247-05453D5159DF}"/>
              </a:ext>
            </a:extLst>
          </p:cNvPr>
          <p:cNvSpPr txBox="1"/>
          <p:nvPr/>
        </p:nvSpPr>
        <p:spPr>
          <a:xfrm>
            <a:off x="6290842" y="4257610"/>
            <a:ext cx="956544" cy="707886"/>
          </a:xfrm>
          <a:prstGeom prst="rect">
            <a:avLst/>
          </a:prstGeom>
          <a:noFill/>
        </p:spPr>
        <p:txBody>
          <a:bodyPr wrap="square">
            <a:spAutoFit/>
          </a:bodyPr>
          <a:lstStyle/>
          <a:p>
            <a:r>
              <a:rPr lang="en-US" sz="1000" dirty="0">
                <a:effectLst/>
                <a:latin typeface="Arial" panose="020B0604020202020204" pitchFamily="34" charset="0"/>
                <a:ea typeface="Calibri" panose="020F0502020204030204" pitchFamily="34" charset="0"/>
                <a:cs typeface="Arial" panose="020B0604020202020204" pitchFamily="34" charset="0"/>
              </a:rPr>
              <a:t>LE2761 LE3107</a:t>
            </a:r>
          </a:p>
          <a:p>
            <a:r>
              <a:rPr lang="en-US" sz="1000" dirty="0">
                <a:solidFill>
                  <a:srgbClr val="FF0000"/>
                </a:solidFill>
                <a:effectLst/>
                <a:latin typeface="Arial" panose="020B0604020202020204" pitchFamily="34" charset="0"/>
                <a:ea typeface="Calibri" panose="020F0502020204030204" pitchFamily="34" charset="0"/>
                <a:cs typeface="Arial" panose="020B0604020202020204" pitchFamily="34" charset="0"/>
              </a:rPr>
              <a:t>LETZ3107B</a:t>
            </a:r>
          </a:p>
          <a:p>
            <a:r>
              <a:rPr lang="en-GB" sz="1000" dirty="0">
                <a:solidFill>
                  <a:srgbClr val="00B050"/>
                </a:solidFill>
                <a:latin typeface="Arial" panose="020B0604020202020204" pitchFamily="34" charset="0"/>
                <a:cs typeface="Arial" panose="020B0604020202020204" pitchFamily="34" charset="0"/>
              </a:rPr>
              <a:t>LETZ3107</a:t>
            </a:r>
            <a:endParaRPr lang="en-US" sz="1000" dirty="0">
              <a:solidFill>
                <a:srgbClr val="00B050"/>
              </a:solidFill>
              <a:latin typeface="Arial" panose="020B0604020202020204" pitchFamily="34" charset="0"/>
              <a:cs typeface="Arial" panose="020B0604020202020204" pitchFamily="34" charset="0"/>
            </a:endParaRPr>
          </a:p>
        </p:txBody>
      </p:sp>
      <p:sp>
        <p:nvSpPr>
          <p:cNvPr id="17" name="TextBox 16">
            <a:extLst>
              <a:ext uri="{FF2B5EF4-FFF2-40B4-BE49-F238E27FC236}">
                <a16:creationId xmlns:a16="http://schemas.microsoft.com/office/drawing/2014/main" id="{32E32FF8-D4F6-C2E0-AF6D-3B5955FFF511}"/>
              </a:ext>
            </a:extLst>
          </p:cNvPr>
          <p:cNvSpPr txBox="1"/>
          <p:nvPr/>
        </p:nvSpPr>
        <p:spPr>
          <a:xfrm>
            <a:off x="5218723" y="4078336"/>
            <a:ext cx="877277" cy="707886"/>
          </a:xfrm>
          <a:prstGeom prst="rect">
            <a:avLst/>
          </a:prstGeom>
          <a:noFill/>
        </p:spPr>
        <p:txBody>
          <a:bodyPr wrap="square">
            <a:spAutoFit/>
          </a:bodyPr>
          <a:lstStyle/>
          <a:p>
            <a:r>
              <a:rPr lang="en-US" sz="1000" dirty="0">
                <a:effectLst/>
                <a:latin typeface="Arial" panose="020B0604020202020204" pitchFamily="34" charset="0"/>
                <a:ea typeface="Calibri" panose="020F0502020204030204" pitchFamily="34" charset="0"/>
                <a:cs typeface="Arial" panose="020B0604020202020204" pitchFamily="34" charset="0"/>
              </a:rPr>
              <a:t>LE2761, LE2906</a:t>
            </a:r>
          </a:p>
          <a:p>
            <a:r>
              <a:rPr lang="en-US" sz="1000" dirty="0">
                <a:solidFill>
                  <a:srgbClr val="FF0000"/>
                </a:solidFill>
                <a:effectLst/>
                <a:latin typeface="Arial" panose="020B0604020202020204" pitchFamily="34" charset="0"/>
                <a:ea typeface="Calibri" panose="020F0502020204030204" pitchFamily="34" charset="0"/>
                <a:cs typeface="Arial" panose="020B0604020202020204" pitchFamily="34" charset="0"/>
              </a:rPr>
              <a:t>LETZ2906B</a:t>
            </a:r>
          </a:p>
          <a:p>
            <a:r>
              <a:rPr lang="en-GB" sz="1000" dirty="0">
                <a:solidFill>
                  <a:srgbClr val="00B050"/>
                </a:solidFill>
                <a:effectLst/>
                <a:latin typeface="Arial" panose="020B0604020202020204" pitchFamily="34" charset="0"/>
                <a:ea typeface="Times New Roman" panose="02020603050405020304" pitchFamily="18" charset="0"/>
                <a:cs typeface="Arial" panose="020B0604020202020204" pitchFamily="34" charset="0"/>
              </a:rPr>
              <a:t>LETZ2906</a:t>
            </a:r>
            <a:endParaRPr lang="en-US" sz="1000" dirty="0">
              <a:effectLst/>
              <a:latin typeface="Arial" panose="020B0604020202020204" pitchFamily="34" charset="0"/>
              <a:ea typeface="Calibri" panose="020F0502020204030204" pitchFamily="34" charset="0"/>
              <a:cs typeface="Arial" panose="020B0604020202020204" pitchFamily="34" charset="0"/>
            </a:endParaRPr>
          </a:p>
        </p:txBody>
      </p:sp>
      <p:sp>
        <p:nvSpPr>
          <p:cNvPr id="18" name="TextBox 17">
            <a:extLst>
              <a:ext uri="{FF2B5EF4-FFF2-40B4-BE49-F238E27FC236}">
                <a16:creationId xmlns:a16="http://schemas.microsoft.com/office/drawing/2014/main" id="{BC9626A4-AC57-3402-A68D-97F106FD6868}"/>
              </a:ext>
            </a:extLst>
          </p:cNvPr>
          <p:cNvSpPr txBox="1"/>
          <p:nvPr/>
        </p:nvSpPr>
        <p:spPr>
          <a:xfrm>
            <a:off x="5891838" y="2616275"/>
            <a:ext cx="877276" cy="707886"/>
          </a:xfrm>
          <a:prstGeom prst="rect">
            <a:avLst/>
          </a:prstGeom>
          <a:noFill/>
        </p:spPr>
        <p:txBody>
          <a:bodyPr wrap="square">
            <a:spAutoFit/>
          </a:bodyPr>
          <a:lstStyle/>
          <a:p>
            <a:r>
              <a:rPr lang="en-US" sz="1000" dirty="0">
                <a:effectLst/>
                <a:latin typeface="Arial" panose="020B0604020202020204" pitchFamily="34" charset="0"/>
                <a:ea typeface="Calibri" panose="020F0502020204030204" pitchFamily="34" charset="0"/>
                <a:cs typeface="Arial" panose="020B0604020202020204" pitchFamily="34" charset="0"/>
              </a:rPr>
              <a:t>LE3034 LE3106</a:t>
            </a:r>
          </a:p>
          <a:p>
            <a:r>
              <a:rPr lang="en-US" sz="1000" dirty="0">
                <a:solidFill>
                  <a:srgbClr val="FF0000"/>
                </a:solidFill>
                <a:effectLst/>
                <a:latin typeface="Arial" panose="020B0604020202020204" pitchFamily="34" charset="0"/>
                <a:ea typeface="Calibri" panose="020F0502020204030204" pitchFamily="34" charset="0"/>
                <a:cs typeface="Arial" panose="020B0604020202020204" pitchFamily="34" charset="0"/>
              </a:rPr>
              <a:t>LETZ3034B</a:t>
            </a:r>
          </a:p>
          <a:p>
            <a:r>
              <a:rPr lang="en-GB" sz="1000" dirty="0">
                <a:solidFill>
                  <a:srgbClr val="00B050"/>
                </a:solidFill>
                <a:latin typeface="Arial" panose="020B0604020202020204" pitchFamily="34" charset="0"/>
                <a:cs typeface="Arial" panose="020B0604020202020204" pitchFamily="34" charset="0"/>
              </a:rPr>
              <a:t>LETZ3034</a:t>
            </a:r>
            <a:endParaRPr lang="en-US" sz="1000" dirty="0">
              <a:solidFill>
                <a:srgbClr val="00B050"/>
              </a:solidFill>
              <a:latin typeface="Arial" panose="020B0604020202020204" pitchFamily="34" charset="0"/>
              <a:cs typeface="Arial" panose="020B0604020202020204" pitchFamily="34" charset="0"/>
            </a:endParaRPr>
          </a:p>
        </p:txBody>
      </p:sp>
      <p:sp>
        <p:nvSpPr>
          <p:cNvPr id="19" name="TextBox 18">
            <a:extLst>
              <a:ext uri="{FF2B5EF4-FFF2-40B4-BE49-F238E27FC236}">
                <a16:creationId xmlns:a16="http://schemas.microsoft.com/office/drawing/2014/main" id="{3DED850C-7753-0430-2670-A731D23BD2B8}"/>
              </a:ext>
            </a:extLst>
          </p:cNvPr>
          <p:cNvSpPr txBox="1"/>
          <p:nvPr/>
        </p:nvSpPr>
        <p:spPr>
          <a:xfrm>
            <a:off x="2677142" y="2680212"/>
            <a:ext cx="878858" cy="707886"/>
          </a:xfrm>
          <a:prstGeom prst="rect">
            <a:avLst/>
          </a:prstGeom>
          <a:noFill/>
        </p:spPr>
        <p:txBody>
          <a:bodyPr wrap="square">
            <a:spAutoFit/>
          </a:bodyPr>
          <a:lstStyle/>
          <a:p>
            <a:r>
              <a:rPr lang="en-US" sz="1000" dirty="0">
                <a:effectLst/>
                <a:latin typeface="Arial" panose="020B0604020202020204" pitchFamily="34" charset="0"/>
                <a:ea typeface="Calibri" panose="020F0502020204030204" pitchFamily="34" charset="0"/>
                <a:cs typeface="Arial" panose="020B0604020202020204" pitchFamily="34" charset="0"/>
              </a:rPr>
              <a:t>LE2181 LE2842</a:t>
            </a:r>
          </a:p>
          <a:p>
            <a:r>
              <a:rPr lang="en-US" sz="1000" dirty="0">
                <a:solidFill>
                  <a:srgbClr val="FF0000"/>
                </a:solidFill>
                <a:effectLst/>
                <a:latin typeface="Arial" panose="020B0604020202020204" pitchFamily="34" charset="0"/>
                <a:ea typeface="Calibri" panose="020F0502020204030204" pitchFamily="34" charset="0"/>
                <a:cs typeface="Arial" panose="020B0604020202020204" pitchFamily="34" charset="0"/>
              </a:rPr>
              <a:t>LETZ2842B</a:t>
            </a:r>
          </a:p>
          <a:p>
            <a:r>
              <a:rPr lang="en-GB" sz="1000" dirty="0">
                <a:solidFill>
                  <a:srgbClr val="00B050"/>
                </a:solidFill>
                <a:latin typeface="Arial" panose="020B0604020202020204" pitchFamily="34" charset="0"/>
                <a:cs typeface="Arial" panose="020B0604020202020204" pitchFamily="34" charset="0"/>
              </a:rPr>
              <a:t>LETZ2842</a:t>
            </a:r>
            <a:endParaRPr lang="en-US" sz="1000" dirty="0">
              <a:solidFill>
                <a:srgbClr val="00B050"/>
              </a:solidFill>
              <a:latin typeface="Arial" panose="020B0604020202020204" pitchFamily="34" charset="0"/>
              <a:cs typeface="Arial" panose="020B0604020202020204" pitchFamily="34" charset="0"/>
            </a:endParaRPr>
          </a:p>
        </p:txBody>
      </p:sp>
      <p:sp>
        <p:nvSpPr>
          <p:cNvPr id="21" name="TextBox 20">
            <a:extLst>
              <a:ext uri="{FF2B5EF4-FFF2-40B4-BE49-F238E27FC236}">
                <a16:creationId xmlns:a16="http://schemas.microsoft.com/office/drawing/2014/main" id="{D4579214-1224-E1E2-DD48-97E576A2E104}"/>
              </a:ext>
            </a:extLst>
          </p:cNvPr>
          <p:cNvSpPr txBox="1"/>
          <p:nvPr/>
        </p:nvSpPr>
        <p:spPr>
          <a:xfrm>
            <a:off x="3518081" y="1992010"/>
            <a:ext cx="915840" cy="707886"/>
          </a:xfrm>
          <a:prstGeom prst="rect">
            <a:avLst/>
          </a:prstGeom>
          <a:noFill/>
        </p:spPr>
        <p:txBody>
          <a:bodyPr wrap="square">
            <a:spAutoFit/>
          </a:bodyPr>
          <a:lstStyle/>
          <a:p>
            <a:r>
              <a:rPr lang="en-US" sz="1000" dirty="0">
                <a:effectLst/>
                <a:latin typeface="Arial" panose="020B0604020202020204" pitchFamily="34" charset="0"/>
                <a:ea typeface="Calibri" panose="020F0502020204030204" pitchFamily="34" charset="0"/>
                <a:cs typeface="Arial" panose="020B0604020202020204" pitchFamily="34" charset="0"/>
              </a:rPr>
              <a:t>LE2271 LE2122</a:t>
            </a:r>
          </a:p>
          <a:p>
            <a:r>
              <a:rPr lang="en-US" sz="1000" dirty="0">
                <a:solidFill>
                  <a:srgbClr val="FF0000"/>
                </a:solidFill>
                <a:effectLst/>
                <a:latin typeface="Arial" panose="020B0604020202020204" pitchFamily="34" charset="0"/>
                <a:ea typeface="Calibri" panose="020F0502020204030204" pitchFamily="34" charset="0"/>
                <a:cs typeface="Arial" panose="020B0604020202020204" pitchFamily="34" charset="0"/>
              </a:rPr>
              <a:t>LETZ2122C</a:t>
            </a:r>
          </a:p>
          <a:p>
            <a:r>
              <a:rPr lang="en-GB" sz="1000" dirty="0">
                <a:solidFill>
                  <a:srgbClr val="00B050"/>
                </a:solidFill>
                <a:effectLst/>
                <a:latin typeface="Arial" panose="020B0604020202020204" pitchFamily="34" charset="0"/>
                <a:ea typeface="Times New Roman" panose="02020603050405020304" pitchFamily="18" charset="0"/>
                <a:cs typeface="Arial" panose="020B0604020202020204" pitchFamily="34" charset="0"/>
              </a:rPr>
              <a:t>LETZ2122</a:t>
            </a:r>
            <a:endParaRPr lang="en-US" sz="1000" dirty="0">
              <a:effectLst/>
              <a:latin typeface="Arial" panose="020B0604020202020204" pitchFamily="34" charset="0"/>
              <a:ea typeface="Calibri" panose="020F0502020204030204" pitchFamily="34" charset="0"/>
              <a:cs typeface="Arial" panose="020B0604020202020204" pitchFamily="34" charset="0"/>
            </a:endParaRPr>
          </a:p>
        </p:txBody>
      </p:sp>
      <p:sp>
        <p:nvSpPr>
          <p:cNvPr id="22" name="TextBox 21">
            <a:extLst>
              <a:ext uri="{FF2B5EF4-FFF2-40B4-BE49-F238E27FC236}">
                <a16:creationId xmlns:a16="http://schemas.microsoft.com/office/drawing/2014/main" id="{E845442C-4CA6-840D-1740-EA1EF2A84CFA}"/>
              </a:ext>
            </a:extLst>
          </p:cNvPr>
          <p:cNvSpPr txBox="1"/>
          <p:nvPr/>
        </p:nvSpPr>
        <p:spPr>
          <a:xfrm>
            <a:off x="3605032" y="3970383"/>
            <a:ext cx="878857" cy="707886"/>
          </a:xfrm>
          <a:prstGeom prst="rect">
            <a:avLst/>
          </a:prstGeom>
          <a:noFill/>
        </p:spPr>
        <p:txBody>
          <a:bodyPr wrap="square">
            <a:spAutoFit/>
          </a:bodyPr>
          <a:lstStyle/>
          <a:p>
            <a:r>
              <a:rPr lang="en-US" sz="1000" dirty="0">
                <a:effectLst/>
                <a:latin typeface="Arial" panose="020B0604020202020204" pitchFamily="34" charset="0"/>
                <a:ea typeface="Calibri" panose="020F0502020204030204" pitchFamily="34" charset="0"/>
                <a:cs typeface="Arial" panose="020B0604020202020204" pitchFamily="34" charset="0"/>
              </a:rPr>
              <a:t>LE2647 LE2121</a:t>
            </a:r>
          </a:p>
          <a:p>
            <a:r>
              <a:rPr lang="en-US" sz="1000" dirty="0">
                <a:solidFill>
                  <a:srgbClr val="FF0000"/>
                </a:solidFill>
                <a:effectLst/>
                <a:latin typeface="Arial" panose="020B0604020202020204" pitchFamily="34" charset="0"/>
                <a:ea typeface="Calibri" panose="020F0502020204030204" pitchFamily="34" charset="0"/>
                <a:cs typeface="Arial" panose="020B0604020202020204" pitchFamily="34" charset="0"/>
              </a:rPr>
              <a:t>LETZ2647C</a:t>
            </a:r>
          </a:p>
          <a:p>
            <a:r>
              <a:rPr lang="en-GB" sz="1000" dirty="0">
                <a:solidFill>
                  <a:srgbClr val="00B050"/>
                </a:solidFill>
                <a:effectLst/>
                <a:latin typeface="Arial" panose="020B0604020202020204" pitchFamily="34" charset="0"/>
                <a:ea typeface="Times New Roman" panose="02020603050405020304" pitchFamily="18" charset="0"/>
                <a:cs typeface="Arial" panose="020B0604020202020204" pitchFamily="34" charset="0"/>
              </a:rPr>
              <a:t>LETZ2647Y</a:t>
            </a:r>
            <a:endParaRPr lang="en-US" sz="1000" dirty="0">
              <a:effectLst/>
              <a:latin typeface="Arial" panose="020B0604020202020204" pitchFamily="34" charset="0"/>
              <a:ea typeface="Calibri" panose="020F0502020204030204" pitchFamily="34" charset="0"/>
              <a:cs typeface="Arial" panose="020B0604020202020204" pitchFamily="34" charset="0"/>
            </a:endParaRPr>
          </a:p>
        </p:txBody>
      </p:sp>
      <p:sp>
        <p:nvSpPr>
          <p:cNvPr id="4" name="TextBox 3">
            <a:extLst>
              <a:ext uri="{FF2B5EF4-FFF2-40B4-BE49-F238E27FC236}">
                <a16:creationId xmlns:a16="http://schemas.microsoft.com/office/drawing/2014/main" id="{E907508D-83B9-248D-E572-A2DBC62C07A9}"/>
              </a:ext>
            </a:extLst>
          </p:cNvPr>
          <p:cNvSpPr txBox="1"/>
          <p:nvPr/>
        </p:nvSpPr>
        <p:spPr>
          <a:xfrm>
            <a:off x="6008703" y="208510"/>
            <a:ext cx="2477366" cy="553998"/>
          </a:xfrm>
          <a:prstGeom prst="rect">
            <a:avLst/>
          </a:prstGeom>
          <a:noFill/>
        </p:spPr>
        <p:txBody>
          <a:bodyPr wrap="square">
            <a:spAutoFit/>
          </a:bodyPr>
          <a:lstStyle/>
          <a:p>
            <a:r>
              <a:rPr lang="en-US" sz="1000" dirty="0">
                <a:effectLst/>
                <a:latin typeface="Arial" panose="020B0604020202020204" pitchFamily="34" charset="0"/>
                <a:ea typeface="Calibri" panose="020F0502020204030204" pitchFamily="34" charset="0"/>
                <a:cs typeface="Arial" panose="020B0604020202020204" pitchFamily="34" charset="0"/>
              </a:rPr>
              <a:t>RAD - BLACK</a:t>
            </a:r>
          </a:p>
          <a:p>
            <a:r>
              <a:rPr lang="en-US" sz="1000" dirty="0">
                <a:solidFill>
                  <a:srgbClr val="FF0000"/>
                </a:solidFill>
                <a:effectLst/>
                <a:latin typeface="Arial" panose="020B0604020202020204" pitchFamily="34" charset="0"/>
                <a:ea typeface="Calibri" panose="020F0502020204030204" pitchFamily="34" charset="0"/>
                <a:cs typeface="Arial" panose="020B0604020202020204" pitchFamily="34" charset="0"/>
              </a:rPr>
              <a:t>DYNAMIC RAD - RED</a:t>
            </a:r>
          </a:p>
          <a:p>
            <a:r>
              <a:rPr lang="en-GB" sz="1000" dirty="0">
                <a:solidFill>
                  <a:srgbClr val="00B050"/>
                </a:solidFill>
                <a:effectLst/>
                <a:latin typeface="Arial" panose="020B0604020202020204" pitchFamily="34" charset="0"/>
                <a:ea typeface="Times New Roman" panose="02020603050405020304" pitchFamily="18" charset="0"/>
                <a:cs typeface="Arial" panose="020B0604020202020204" pitchFamily="34" charset="0"/>
              </a:rPr>
              <a:t>TRIGGERING ZONE - GREEN </a:t>
            </a:r>
            <a:endParaRPr lang="en-US" sz="1000" dirty="0">
              <a:effectLst/>
              <a:latin typeface="Arial" panose="020B0604020202020204" pitchFamily="34" charset="0"/>
              <a:ea typeface="Calibri" panose="020F0502020204030204" pitchFamily="34" charset="0"/>
              <a:cs typeface="Arial" panose="020B0604020202020204" pitchFamily="34" charset="0"/>
            </a:endParaRPr>
          </a:p>
        </p:txBody>
      </p:sp>
      <p:sp>
        <p:nvSpPr>
          <p:cNvPr id="2" name="Title 1">
            <a:extLst>
              <a:ext uri="{FF2B5EF4-FFF2-40B4-BE49-F238E27FC236}">
                <a16:creationId xmlns:a16="http://schemas.microsoft.com/office/drawing/2014/main" id="{2D48CD05-9751-C093-55F1-5B15255353F9}"/>
              </a:ext>
            </a:extLst>
          </p:cNvPr>
          <p:cNvSpPr txBox="1">
            <a:spLocks/>
          </p:cNvSpPr>
          <p:nvPr/>
        </p:nvSpPr>
        <p:spPr>
          <a:xfrm>
            <a:off x="8289358" y="956961"/>
            <a:ext cx="1831076" cy="1035049"/>
          </a:xfrm>
          <a:prstGeom prst="rect">
            <a:avLst/>
          </a:prstGeom>
        </p:spPr>
        <p:txBody>
          <a:bodyPr/>
          <a:lstStyle>
            <a:lvl1pPr algn="l" defTabSz="457200" rtl="0" eaLnBrk="1" latinLnBrk="0" hangingPunct="1">
              <a:spcBef>
                <a:spcPct val="0"/>
              </a:spcBef>
              <a:buNone/>
              <a:defRPr sz="2400" b="1" i="0" kern="1200">
                <a:solidFill>
                  <a:schemeClr val="tx2"/>
                </a:solidFill>
                <a:latin typeface="Calibri"/>
                <a:ea typeface="+mj-ea"/>
                <a:cs typeface="Calibri"/>
              </a:defRPr>
            </a:lvl1pPr>
          </a:lstStyle>
          <a:p>
            <a:r>
              <a:rPr lang="en-GB" sz="3200" dirty="0"/>
              <a:t>DRAD (</a:t>
            </a:r>
            <a:r>
              <a:rPr lang="en-GB" sz="3200" i="1" dirty="0"/>
              <a:t>ENAIRE</a:t>
            </a:r>
            <a:r>
              <a:rPr lang="en-GB" sz="3200" dirty="0"/>
              <a:t>)</a:t>
            </a:r>
            <a:br>
              <a:rPr lang="en-GB" sz="3200" dirty="0"/>
            </a:br>
            <a:r>
              <a:rPr lang="en-GB" sz="2667" dirty="0"/>
              <a:t> </a:t>
            </a:r>
            <a:endParaRPr lang="en-GB" sz="3200" dirty="0"/>
          </a:p>
        </p:txBody>
      </p:sp>
      <p:sp>
        <p:nvSpPr>
          <p:cNvPr id="3" name="Title 1">
            <a:extLst>
              <a:ext uri="{FF2B5EF4-FFF2-40B4-BE49-F238E27FC236}">
                <a16:creationId xmlns:a16="http://schemas.microsoft.com/office/drawing/2014/main" id="{A95CB3BD-C586-FD60-FC6C-187056B03202}"/>
              </a:ext>
            </a:extLst>
          </p:cNvPr>
          <p:cNvSpPr txBox="1">
            <a:spLocks/>
          </p:cNvSpPr>
          <p:nvPr/>
        </p:nvSpPr>
        <p:spPr>
          <a:xfrm>
            <a:off x="8314273" y="2098750"/>
            <a:ext cx="3251193" cy="1035049"/>
          </a:xfrm>
          <a:prstGeom prst="rect">
            <a:avLst/>
          </a:prstGeom>
        </p:spPr>
        <p:txBody>
          <a:bodyPr/>
          <a:lstStyle>
            <a:lvl1pPr algn="l" defTabSz="457200" rtl="0" eaLnBrk="1" latinLnBrk="0" hangingPunct="1">
              <a:spcBef>
                <a:spcPct val="0"/>
              </a:spcBef>
              <a:buNone/>
              <a:defRPr sz="2400" b="1" i="0" kern="1200">
                <a:solidFill>
                  <a:schemeClr val="tx2"/>
                </a:solidFill>
                <a:latin typeface="Calibri"/>
                <a:ea typeface="+mj-ea"/>
                <a:cs typeface="Calibri"/>
              </a:defRPr>
            </a:lvl1pPr>
          </a:lstStyle>
          <a:p>
            <a:r>
              <a:rPr lang="en-GB" sz="2000" b="0" dirty="0"/>
              <a:t>List of RAD rules and Triggering zones per Dynamic RAD</a:t>
            </a:r>
          </a:p>
        </p:txBody>
      </p:sp>
    </p:spTree>
    <p:extLst>
      <p:ext uri="{BB962C8B-B14F-4D97-AF65-F5344CB8AC3E}">
        <p14:creationId xmlns:p14="http://schemas.microsoft.com/office/powerpoint/2010/main" val="1995962163"/>
      </p:ext>
    </p:extLst>
  </p:cSld>
  <p:clrMapOvr>
    <a:masterClrMapping/>
  </p:clrMapOvr>
  <p:transition>
    <p:fade/>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F8E53DC0-8DB5-D74D-92DC-B7216B7E8406}"/>
              </a:ext>
            </a:extLst>
          </p:cNvPr>
          <p:cNvPicPr>
            <a:picLocks noChangeAspect="1"/>
          </p:cNvPicPr>
          <p:nvPr/>
        </p:nvPicPr>
        <p:blipFill>
          <a:blip r:embed="rId2"/>
          <a:stretch>
            <a:fillRect/>
          </a:stretch>
        </p:blipFill>
        <p:spPr>
          <a:xfrm>
            <a:off x="170821" y="140836"/>
            <a:ext cx="7747280" cy="6382375"/>
          </a:xfrm>
          <a:prstGeom prst="rect">
            <a:avLst/>
          </a:prstGeom>
        </p:spPr>
      </p:pic>
      <p:sp>
        <p:nvSpPr>
          <p:cNvPr id="9" name="TextBox 8">
            <a:extLst>
              <a:ext uri="{FF2B5EF4-FFF2-40B4-BE49-F238E27FC236}">
                <a16:creationId xmlns:a16="http://schemas.microsoft.com/office/drawing/2014/main" id="{84D2DC6C-2222-6ABD-5710-C1341E59AC50}"/>
              </a:ext>
            </a:extLst>
          </p:cNvPr>
          <p:cNvSpPr txBox="1"/>
          <p:nvPr/>
        </p:nvSpPr>
        <p:spPr>
          <a:xfrm>
            <a:off x="6629259" y="1868718"/>
            <a:ext cx="956544" cy="707886"/>
          </a:xfrm>
          <a:prstGeom prst="rect">
            <a:avLst/>
          </a:prstGeom>
          <a:noFill/>
        </p:spPr>
        <p:txBody>
          <a:bodyPr wrap="square">
            <a:spAutoFit/>
          </a:bodyPr>
          <a:lstStyle/>
          <a:p>
            <a:r>
              <a:rPr lang="en-US" sz="800" dirty="0">
                <a:effectLst/>
                <a:latin typeface="Arial" panose="020B0604020202020204" pitchFamily="34" charset="0"/>
                <a:ea typeface="Calibri" panose="020F0502020204030204" pitchFamily="34" charset="0"/>
                <a:cs typeface="Arial" panose="020B0604020202020204" pitchFamily="34" charset="0"/>
              </a:rPr>
              <a:t>LEMD_LHBP</a:t>
            </a:r>
          </a:p>
          <a:p>
            <a:r>
              <a:rPr lang="en-US" sz="800" dirty="0">
                <a:effectLst/>
                <a:latin typeface="Arial" panose="020B0604020202020204" pitchFamily="34" charset="0"/>
                <a:ea typeface="Calibri" panose="020F0502020204030204" pitchFamily="34" charset="0"/>
                <a:cs typeface="Arial" panose="020B0604020202020204" pitchFamily="34" charset="0"/>
              </a:rPr>
              <a:t>LEMD_LIPE</a:t>
            </a:r>
          </a:p>
          <a:p>
            <a:r>
              <a:rPr lang="en-US" sz="800" dirty="0">
                <a:effectLst/>
                <a:latin typeface="Arial" panose="020B0604020202020204" pitchFamily="34" charset="0"/>
                <a:ea typeface="Calibri" panose="020F0502020204030204" pitchFamily="34" charset="0"/>
                <a:cs typeface="Arial" panose="020B0604020202020204" pitchFamily="34" charset="0"/>
              </a:rPr>
              <a:t>LEMD_LIPZ</a:t>
            </a:r>
          </a:p>
          <a:p>
            <a:r>
              <a:rPr lang="en-US" sz="800" dirty="0">
                <a:effectLst/>
                <a:latin typeface="Arial" panose="020B0604020202020204" pitchFamily="34" charset="0"/>
                <a:ea typeface="Calibri" panose="020F0502020204030204" pitchFamily="34" charset="0"/>
                <a:cs typeface="Arial" panose="020B0604020202020204" pitchFamily="34" charset="0"/>
              </a:rPr>
              <a:t>LEMD_LROP</a:t>
            </a:r>
          </a:p>
          <a:p>
            <a:r>
              <a:rPr lang="en-US" sz="800" dirty="0">
                <a:effectLst/>
                <a:latin typeface="Arial" panose="020B0604020202020204" pitchFamily="34" charset="0"/>
                <a:ea typeface="Calibri" panose="020F0502020204030204" pitchFamily="34" charset="0"/>
                <a:cs typeface="Arial" panose="020B0604020202020204" pitchFamily="34" charset="0"/>
              </a:rPr>
              <a:t>LPPT_LIPZ</a:t>
            </a:r>
          </a:p>
        </p:txBody>
      </p:sp>
      <p:sp>
        <p:nvSpPr>
          <p:cNvPr id="10" name="TextBox 9">
            <a:extLst>
              <a:ext uri="{FF2B5EF4-FFF2-40B4-BE49-F238E27FC236}">
                <a16:creationId xmlns:a16="http://schemas.microsoft.com/office/drawing/2014/main" id="{5D9A08EC-29C7-FD8D-4D77-0DB788460F2D}"/>
              </a:ext>
            </a:extLst>
          </p:cNvPr>
          <p:cNvSpPr txBox="1"/>
          <p:nvPr/>
        </p:nvSpPr>
        <p:spPr>
          <a:xfrm>
            <a:off x="1237808" y="4865990"/>
            <a:ext cx="878858" cy="707886"/>
          </a:xfrm>
          <a:prstGeom prst="rect">
            <a:avLst/>
          </a:prstGeom>
          <a:noFill/>
        </p:spPr>
        <p:txBody>
          <a:bodyPr wrap="square">
            <a:spAutoFit/>
          </a:bodyPr>
          <a:lstStyle/>
          <a:p>
            <a:r>
              <a:rPr lang="en-US" sz="800" dirty="0">
                <a:effectLst/>
                <a:latin typeface="Arial" panose="020B0604020202020204" pitchFamily="34" charset="0"/>
                <a:ea typeface="Calibri" panose="020F0502020204030204" pitchFamily="34" charset="0"/>
                <a:cs typeface="Arial" panose="020B0604020202020204" pitchFamily="34" charset="0"/>
              </a:rPr>
              <a:t>LEMD_GCFV</a:t>
            </a:r>
          </a:p>
          <a:p>
            <a:r>
              <a:rPr lang="en-US" sz="800" dirty="0">
                <a:effectLst/>
                <a:latin typeface="Arial" panose="020B0604020202020204" pitchFamily="34" charset="0"/>
                <a:ea typeface="Calibri" panose="020F0502020204030204" pitchFamily="34" charset="0"/>
                <a:cs typeface="Arial" panose="020B0604020202020204" pitchFamily="34" charset="0"/>
              </a:rPr>
              <a:t>LEMD_GCLP</a:t>
            </a:r>
          </a:p>
          <a:p>
            <a:r>
              <a:rPr lang="en-US" sz="800" dirty="0">
                <a:effectLst/>
                <a:latin typeface="Arial" panose="020B0604020202020204" pitchFamily="34" charset="0"/>
                <a:ea typeface="Calibri" panose="020F0502020204030204" pitchFamily="34" charset="0"/>
                <a:cs typeface="Arial" panose="020B0604020202020204" pitchFamily="34" charset="0"/>
              </a:rPr>
              <a:t>LEMD_GCRR</a:t>
            </a:r>
          </a:p>
          <a:p>
            <a:r>
              <a:rPr lang="en-US" sz="800" dirty="0">
                <a:effectLst/>
                <a:latin typeface="Arial" panose="020B0604020202020204" pitchFamily="34" charset="0"/>
                <a:ea typeface="Calibri" panose="020F0502020204030204" pitchFamily="34" charset="0"/>
                <a:cs typeface="Arial" panose="020B0604020202020204" pitchFamily="34" charset="0"/>
              </a:rPr>
              <a:t>LEMD_GMMN</a:t>
            </a:r>
          </a:p>
          <a:p>
            <a:r>
              <a:rPr lang="en-US" sz="800" dirty="0">
                <a:effectLst/>
                <a:latin typeface="Arial" panose="020B0604020202020204" pitchFamily="34" charset="0"/>
                <a:ea typeface="Calibri" panose="020F0502020204030204" pitchFamily="34" charset="0"/>
                <a:cs typeface="Arial" panose="020B0604020202020204" pitchFamily="34" charset="0"/>
              </a:rPr>
              <a:t>LEMD_SAEZ</a:t>
            </a:r>
          </a:p>
        </p:txBody>
      </p:sp>
      <p:sp>
        <p:nvSpPr>
          <p:cNvPr id="11" name="TextBox 10">
            <a:extLst>
              <a:ext uri="{FF2B5EF4-FFF2-40B4-BE49-F238E27FC236}">
                <a16:creationId xmlns:a16="http://schemas.microsoft.com/office/drawing/2014/main" id="{9A52E63E-EEA4-7C66-769E-F6800887FC5C}"/>
              </a:ext>
            </a:extLst>
          </p:cNvPr>
          <p:cNvSpPr txBox="1"/>
          <p:nvPr/>
        </p:nvSpPr>
        <p:spPr>
          <a:xfrm>
            <a:off x="4472075" y="1640190"/>
            <a:ext cx="956544" cy="707886"/>
          </a:xfrm>
          <a:prstGeom prst="rect">
            <a:avLst/>
          </a:prstGeom>
          <a:noFill/>
        </p:spPr>
        <p:txBody>
          <a:bodyPr wrap="square">
            <a:spAutoFit/>
          </a:bodyPr>
          <a:lstStyle/>
          <a:p>
            <a:r>
              <a:rPr lang="en-US" sz="800" dirty="0">
                <a:effectLst/>
                <a:latin typeface="Arial" panose="020B0604020202020204" pitchFamily="34" charset="0"/>
                <a:ea typeface="Calibri" panose="020F0502020204030204" pitchFamily="34" charset="0"/>
                <a:cs typeface="Arial" panose="020B0604020202020204" pitchFamily="34" charset="0"/>
              </a:rPr>
              <a:t>LEMG_EDDF</a:t>
            </a:r>
          </a:p>
          <a:p>
            <a:r>
              <a:rPr lang="en-US" sz="800" dirty="0">
                <a:effectLst/>
                <a:latin typeface="Arial" panose="020B0604020202020204" pitchFamily="34" charset="0"/>
                <a:ea typeface="Calibri" panose="020F0502020204030204" pitchFamily="34" charset="0"/>
                <a:cs typeface="Arial" panose="020B0604020202020204" pitchFamily="34" charset="0"/>
              </a:rPr>
              <a:t>LEMG_EFHK</a:t>
            </a:r>
          </a:p>
          <a:p>
            <a:r>
              <a:rPr lang="en-US" sz="800" dirty="0">
                <a:effectLst/>
                <a:latin typeface="Arial" panose="020B0604020202020204" pitchFamily="34" charset="0"/>
                <a:ea typeface="Calibri" panose="020F0502020204030204" pitchFamily="34" charset="0"/>
                <a:cs typeface="Arial" panose="020B0604020202020204" pitchFamily="34" charset="0"/>
              </a:rPr>
              <a:t>LEMG_LKPR</a:t>
            </a:r>
          </a:p>
          <a:p>
            <a:r>
              <a:rPr lang="en-US" sz="800" dirty="0">
                <a:effectLst/>
                <a:latin typeface="Arial" panose="020B0604020202020204" pitchFamily="34" charset="0"/>
                <a:ea typeface="Calibri" panose="020F0502020204030204" pitchFamily="34" charset="0"/>
                <a:cs typeface="Arial" panose="020B0604020202020204" pitchFamily="34" charset="0"/>
              </a:rPr>
              <a:t>LEMG_LSGG</a:t>
            </a:r>
          </a:p>
          <a:p>
            <a:r>
              <a:rPr lang="en-US" sz="800" dirty="0">
                <a:effectLst/>
                <a:latin typeface="Arial" panose="020B0604020202020204" pitchFamily="34" charset="0"/>
                <a:ea typeface="Calibri" panose="020F0502020204030204" pitchFamily="34" charset="0"/>
                <a:cs typeface="Arial" panose="020B0604020202020204" pitchFamily="34" charset="0"/>
              </a:rPr>
              <a:t>LEMG_LSZH</a:t>
            </a:r>
          </a:p>
        </p:txBody>
      </p:sp>
      <p:sp>
        <p:nvSpPr>
          <p:cNvPr id="12" name="TextBox 11">
            <a:extLst>
              <a:ext uri="{FF2B5EF4-FFF2-40B4-BE49-F238E27FC236}">
                <a16:creationId xmlns:a16="http://schemas.microsoft.com/office/drawing/2014/main" id="{AA5E2DE0-438D-1931-99E5-7AD430F1187D}"/>
              </a:ext>
            </a:extLst>
          </p:cNvPr>
          <p:cNvSpPr txBox="1"/>
          <p:nvPr/>
        </p:nvSpPr>
        <p:spPr>
          <a:xfrm>
            <a:off x="1979385" y="1438012"/>
            <a:ext cx="1005858" cy="830997"/>
          </a:xfrm>
          <a:prstGeom prst="rect">
            <a:avLst/>
          </a:prstGeom>
          <a:noFill/>
        </p:spPr>
        <p:txBody>
          <a:bodyPr wrap="square">
            <a:spAutoFit/>
          </a:bodyPr>
          <a:lstStyle/>
          <a:p>
            <a:r>
              <a:rPr lang="en-US" sz="800" dirty="0">
                <a:effectLst/>
                <a:latin typeface="Arial" panose="020B0604020202020204" pitchFamily="34" charset="0"/>
                <a:ea typeface="Calibri" panose="020F0502020204030204" pitchFamily="34" charset="0"/>
                <a:cs typeface="Arial" panose="020B0604020202020204" pitchFamily="34" charset="0"/>
              </a:rPr>
              <a:t>Flights from GC</a:t>
            </a:r>
            <a:br>
              <a:rPr lang="en-US" sz="800" dirty="0">
                <a:effectLst/>
                <a:latin typeface="Arial" panose="020B0604020202020204" pitchFamily="34" charset="0"/>
                <a:ea typeface="Calibri" panose="020F0502020204030204" pitchFamily="34" charset="0"/>
                <a:cs typeface="Arial" panose="020B0604020202020204" pitchFamily="34" charset="0"/>
              </a:rPr>
            </a:br>
            <a:r>
              <a:rPr lang="en-US" sz="800" dirty="0">
                <a:effectLst/>
                <a:latin typeface="Arial" panose="020B0604020202020204" pitchFamily="34" charset="0"/>
                <a:ea typeface="Calibri" panose="020F0502020204030204" pitchFamily="34" charset="0"/>
                <a:cs typeface="Arial" panose="020B0604020202020204" pitchFamily="34" charset="0"/>
              </a:rPr>
              <a:t>LPFR_EGCC</a:t>
            </a:r>
          </a:p>
          <a:p>
            <a:r>
              <a:rPr lang="en-US" sz="800" dirty="0">
                <a:effectLst/>
                <a:latin typeface="Arial" panose="020B0604020202020204" pitchFamily="34" charset="0"/>
                <a:ea typeface="Calibri" panose="020F0502020204030204" pitchFamily="34" charset="0"/>
                <a:cs typeface="Arial" panose="020B0604020202020204" pitchFamily="34" charset="0"/>
              </a:rPr>
              <a:t>LPFR_EGGD</a:t>
            </a:r>
          </a:p>
          <a:p>
            <a:r>
              <a:rPr lang="en-US" sz="800" dirty="0">
                <a:effectLst/>
                <a:latin typeface="Arial" panose="020B0604020202020204" pitchFamily="34" charset="0"/>
                <a:ea typeface="Calibri" panose="020F0502020204030204" pitchFamily="34" charset="0"/>
                <a:cs typeface="Arial" panose="020B0604020202020204" pitchFamily="34" charset="0"/>
              </a:rPr>
              <a:t>LPFR_EGGW</a:t>
            </a:r>
          </a:p>
          <a:p>
            <a:r>
              <a:rPr lang="en-US" sz="800" dirty="0">
                <a:effectLst/>
                <a:latin typeface="Arial" panose="020B0604020202020204" pitchFamily="34" charset="0"/>
                <a:ea typeface="Calibri" panose="020F0502020204030204" pitchFamily="34" charset="0"/>
                <a:cs typeface="Arial" panose="020B0604020202020204" pitchFamily="34" charset="0"/>
              </a:rPr>
              <a:t>LPFR_EGKK</a:t>
            </a:r>
          </a:p>
          <a:p>
            <a:r>
              <a:rPr lang="en-US" sz="800" dirty="0">
                <a:effectLst/>
                <a:latin typeface="Arial" panose="020B0604020202020204" pitchFamily="34" charset="0"/>
                <a:ea typeface="Calibri" panose="020F0502020204030204" pitchFamily="34" charset="0"/>
                <a:cs typeface="Arial" panose="020B0604020202020204" pitchFamily="34" charset="0"/>
              </a:rPr>
              <a:t>LPFR_EGSS</a:t>
            </a:r>
          </a:p>
        </p:txBody>
      </p:sp>
      <p:sp>
        <p:nvSpPr>
          <p:cNvPr id="13" name="TextBox 12">
            <a:extLst>
              <a:ext uri="{FF2B5EF4-FFF2-40B4-BE49-F238E27FC236}">
                <a16:creationId xmlns:a16="http://schemas.microsoft.com/office/drawing/2014/main" id="{4A32B807-2F72-B737-6FD0-0C112BA10825}"/>
              </a:ext>
            </a:extLst>
          </p:cNvPr>
          <p:cNvSpPr txBox="1"/>
          <p:nvPr/>
        </p:nvSpPr>
        <p:spPr>
          <a:xfrm>
            <a:off x="2473942" y="5035323"/>
            <a:ext cx="1005858" cy="707886"/>
          </a:xfrm>
          <a:prstGeom prst="rect">
            <a:avLst/>
          </a:prstGeom>
          <a:noFill/>
        </p:spPr>
        <p:txBody>
          <a:bodyPr wrap="square">
            <a:spAutoFit/>
          </a:bodyPr>
          <a:lstStyle/>
          <a:p>
            <a:r>
              <a:rPr lang="en-US" sz="800" dirty="0">
                <a:effectLst/>
                <a:latin typeface="Arial" panose="020B0604020202020204" pitchFamily="34" charset="0"/>
                <a:ea typeface="Calibri" panose="020F0502020204030204" pitchFamily="34" charset="0"/>
                <a:cs typeface="Arial" panose="020B0604020202020204" pitchFamily="34" charset="0"/>
              </a:rPr>
              <a:t>GMFF_EBBR</a:t>
            </a:r>
          </a:p>
          <a:p>
            <a:r>
              <a:rPr lang="en-US" sz="800" dirty="0">
                <a:effectLst/>
                <a:latin typeface="Arial" panose="020B0604020202020204" pitchFamily="34" charset="0"/>
                <a:ea typeface="Calibri" panose="020F0502020204030204" pitchFamily="34" charset="0"/>
                <a:cs typeface="Arial" panose="020B0604020202020204" pitchFamily="34" charset="0"/>
              </a:rPr>
              <a:t>GMFF_EBCI</a:t>
            </a:r>
          </a:p>
          <a:p>
            <a:r>
              <a:rPr lang="en-US" sz="800" dirty="0">
                <a:effectLst/>
                <a:latin typeface="Arial" panose="020B0604020202020204" pitchFamily="34" charset="0"/>
                <a:ea typeface="Calibri" panose="020F0502020204030204" pitchFamily="34" charset="0"/>
                <a:cs typeface="Arial" panose="020B0604020202020204" pitchFamily="34" charset="0"/>
              </a:rPr>
              <a:t>GMFF_LFBD</a:t>
            </a:r>
          </a:p>
          <a:p>
            <a:r>
              <a:rPr lang="en-US" sz="800" dirty="0">
                <a:effectLst/>
                <a:latin typeface="Arial" panose="020B0604020202020204" pitchFamily="34" charset="0"/>
                <a:ea typeface="Calibri" panose="020F0502020204030204" pitchFamily="34" charset="0"/>
                <a:cs typeface="Arial" panose="020B0604020202020204" pitchFamily="34" charset="0"/>
              </a:rPr>
              <a:t>GMFF_LFPO</a:t>
            </a:r>
          </a:p>
          <a:p>
            <a:r>
              <a:rPr lang="en-US" sz="800" dirty="0">
                <a:effectLst/>
                <a:latin typeface="Arial" panose="020B0604020202020204" pitchFamily="34" charset="0"/>
                <a:ea typeface="Calibri" panose="020F0502020204030204" pitchFamily="34" charset="0"/>
                <a:cs typeface="Arial" panose="020B0604020202020204" pitchFamily="34" charset="0"/>
              </a:rPr>
              <a:t>GMMW_EDDL</a:t>
            </a:r>
          </a:p>
        </p:txBody>
      </p:sp>
      <p:sp>
        <p:nvSpPr>
          <p:cNvPr id="16" name="TextBox 15">
            <a:extLst>
              <a:ext uri="{FF2B5EF4-FFF2-40B4-BE49-F238E27FC236}">
                <a16:creationId xmlns:a16="http://schemas.microsoft.com/office/drawing/2014/main" id="{4A8689B2-189D-79FA-A247-05453D5159DF}"/>
              </a:ext>
            </a:extLst>
          </p:cNvPr>
          <p:cNvSpPr txBox="1"/>
          <p:nvPr/>
        </p:nvSpPr>
        <p:spPr>
          <a:xfrm>
            <a:off x="6290842" y="4257610"/>
            <a:ext cx="956544" cy="338554"/>
          </a:xfrm>
          <a:prstGeom prst="rect">
            <a:avLst/>
          </a:prstGeom>
          <a:noFill/>
        </p:spPr>
        <p:txBody>
          <a:bodyPr wrap="square">
            <a:spAutoFit/>
          </a:bodyPr>
          <a:lstStyle/>
          <a:p>
            <a:r>
              <a:rPr lang="en-US" sz="800" dirty="0">
                <a:effectLst/>
                <a:latin typeface="Arial" panose="020B0604020202020204" pitchFamily="34" charset="0"/>
                <a:ea typeface="Calibri" panose="020F0502020204030204" pitchFamily="34" charset="0"/>
                <a:cs typeface="Arial" panose="020B0604020202020204" pitchFamily="34" charset="0"/>
              </a:rPr>
              <a:t>DIAP_LFPG</a:t>
            </a:r>
          </a:p>
          <a:p>
            <a:r>
              <a:rPr lang="en-US" sz="800" dirty="0">
                <a:effectLst/>
                <a:latin typeface="Arial" panose="020B0604020202020204" pitchFamily="34" charset="0"/>
                <a:ea typeface="Calibri" panose="020F0502020204030204" pitchFamily="34" charset="0"/>
                <a:cs typeface="Arial" panose="020B0604020202020204" pitchFamily="34" charset="0"/>
              </a:rPr>
              <a:t>DIAP_LSGG</a:t>
            </a:r>
          </a:p>
        </p:txBody>
      </p:sp>
      <p:sp>
        <p:nvSpPr>
          <p:cNvPr id="17" name="TextBox 16">
            <a:extLst>
              <a:ext uri="{FF2B5EF4-FFF2-40B4-BE49-F238E27FC236}">
                <a16:creationId xmlns:a16="http://schemas.microsoft.com/office/drawing/2014/main" id="{32E32FF8-D4F6-C2E0-AF6D-3B5955FFF511}"/>
              </a:ext>
            </a:extLst>
          </p:cNvPr>
          <p:cNvSpPr txBox="1"/>
          <p:nvPr/>
        </p:nvSpPr>
        <p:spPr>
          <a:xfrm>
            <a:off x="5284235" y="3888278"/>
            <a:ext cx="877277" cy="707886"/>
          </a:xfrm>
          <a:prstGeom prst="rect">
            <a:avLst/>
          </a:prstGeom>
          <a:noFill/>
        </p:spPr>
        <p:txBody>
          <a:bodyPr wrap="square">
            <a:spAutoFit/>
          </a:bodyPr>
          <a:lstStyle/>
          <a:p>
            <a:r>
              <a:rPr lang="en-US" sz="800" dirty="0">
                <a:effectLst/>
                <a:latin typeface="Arial" panose="020B0604020202020204" pitchFamily="34" charset="0"/>
                <a:ea typeface="Calibri" panose="020F0502020204030204" pitchFamily="34" charset="0"/>
                <a:cs typeface="Arial" panose="020B0604020202020204" pitchFamily="34" charset="0"/>
              </a:rPr>
              <a:t>GMFF_LFML</a:t>
            </a:r>
          </a:p>
          <a:p>
            <a:r>
              <a:rPr lang="en-US" sz="800" dirty="0">
                <a:effectLst/>
                <a:latin typeface="Arial" panose="020B0604020202020204" pitchFamily="34" charset="0"/>
                <a:ea typeface="Calibri" panose="020F0502020204030204" pitchFamily="34" charset="0"/>
                <a:cs typeface="Arial" panose="020B0604020202020204" pitchFamily="34" charset="0"/>
              </a:rPr>
              <a:t>GMMX_LFML</a:t>
            </a:r>
          </a:p>
          <a:p>
            <a:r>
              <a:rPr lang="en-US" sz="800" dirty="0">
                <a:effectLst/>
                <a:latin typeface="Arial" panose="020B0604020202020204" pitchFamily="34" charset="0"/>
                <a:ea typeface="Calibri" panose="020F0502020204030204" pitchFamily="34" charset="0"/>
                <a:cs typeface="Arial" panose="020B0604020202020204" pitchFamily="34" charset="0"/>
              </a:rPr>
              <a:t>GMMX_LIMC</a:t>
            </a:r>
          </a:p>
          <a:p>
            <a:r>
              <a:rPr lang="en-US" sz="800" dirty="0">
                <a:effectLst/>
                <a:latin typeface="Arial" panose="020B0604020202020204" pitchFamily="34" charset="0"/>
                <a:ea typeface="Calibri" panose="020F0502020204030204" pitchFamily="34" charset="0"/>
                <a:cs typeface="Arial" panose="020B0604020202020204" pitchFamily="34" charset="0"/>
              </a:rPr>
              <a:t>GMMX_LIME</a:t>
            </a:r>
          </a:p>
          <a:p>
            <a:r>
              <a:rPr lang="en-US" sz="800" dirty="0">
                <a:effectLst/>
                <a:latin typeface="Arial" panose="020B0604020202020204" pitchFamily="34" charset="0"/>
                <a:ea typeface="Calibri" panose="020F0502020204030204" pitchFamily="34" charset="0"/>
                <a:cs typeface="Arial" panose="020B0604020202020204" pitchFamily="34" charset="0"/>
              </a:rPr>
              <a:t>GOBD_LIMC</a:t>
            </a:r>
          </a:p>
        </p:txBody>
      </p:sp>
      <p:sp>
        <p:nvSpPr>
          <p:cNvPr id="18" name="TextBox 17">
            <a:extLst>
              <a:ext uri="{FF2B5EF4-FFF2-40B4-BE49-F238E27FC236}">
                <a16:creationId xmlns:a16="http://schemas.microsoft.com/office/drawing/2014/main" id="{BC9626A4-AC57-3402-A68D-97F106FD6868}"/>
              </a:ext>
            </a:extLst>
          </p:cNvPr>
          <p:cNvSpPr txBox="1"/>
          <p:nvPr/>
        </p:nvSpPr>
        <p:spPr>
          <a:xfrm>
            <a:off x="5787864" y="2738467"/>
            <a:ext cx="1042043" cy="707886"/>
          </a:xfrm>
          <a:prstGeom prst="rect">
            <a:avLst/>
          </a:prstGeom>
          <a:noFill/>
        </p:spPr>
        <p:txBody>
          <a:bodyPr wrap="square">
            <a:spAutoFit/>
          </a:bodyPr>
          <a:lstStyle/>
          <a:p>
            <a:r>
              <a:rPr lang="en-US" sz="800" dirty="0">
                <a:effectLst/>
                <a:latin typeface="Arial" panose="020B0604020202020204" pitchFamily="34" charset="0"/>
                <a:ea typeface="Calibri" panose="020F0502020204030204" pitchFamily="34" charset="0"/>
                <a:cs typeface="Arial" panose="020B0604020202020204" pitchFamily="34" charset="0"/>
              </a:rPr>
              <a:t>EHAM_DGAA</a:t>
            </a:r>
          </a:p>
          <a:p>
            <a:r>
              <a:rPr lang="en-US" sz="800" dirty="0">
                <a:effectLst/>
                <a:latin typeface="Arial" panose="020B0604020202020204" pitchFamily="34" charset="0"/>
                <a:ea typeface="Calibri" panose="020F0502020204030204" pitchFamily="34" charset="0"/>
                <a:cs typeface="Arial" panose="020B0604020202020204" pitchFamily="34" charset="0"/>
              </a:rPr>
              <a:t>EHAM_DNMM</a:t>
            </a:r>
          </a:p>
          <a:p>
            <a:r>
              <a:rPr lang="en-US" sz="800" dirty="0">
                <a:effectLst/>
                <a:latin typeface="Arial" panose="020B0604020202020204" pitchFamily="34" charset="0"/>
                <a:ea typeface="Calibri" panose="020F0502020204030204" pitchFamily="34" charset="0"/>
                <a:cs typeface="Arial" panose="020B0604020202020204" pitchFamily="34" charset="0"/>
              </a:rPr>
              <a:t>LFPG_DIAP</a:t>
            </a:r>
          </a:p>
          <a:p>
            <a:r>
              <a:rPr lang="en-US" sz="800" dirty="0">
                <a:effectLst/>
                <a:latin typeface="Arial" panose="020B0604020202020204" pitchFamily="34" charset="0"/>
                <a:ea typeface="Calibri" panose="020F0502020204030204" pitchFamily="34" charset="0"/>
                <a:cs typeface="Arial" panose="020B0604020202020204" pitchFamily="34" charset="0"/>
              </a:rPr>
              <a:t>LFPG_GABS</a:t>
            </a:r>
          </a:p>
          <a:p>
            <a:r>
              <a:rPr lang="en-US" sz="800" dirty="0">
                <a:effectLst/>
                <a:latin typeface="Arial" panose="020B0604020202020204" pitchFamily="34" charset="0"/>
                <a:ea typeface="Calibri" panose="020F0502020204030204" pitchFamily="34" charset="0"/>
                <a:cs typeface="Arial" panose="020B0604020202020204" pitchFamily="34" charset="0"/>
              </a:rPr>
              <a:t>LFPO_DIAP</a:t>
            </a:r>
          </a:p>
        </p:txBody>
      </p:sp>
      <p:sp>
        <p:nvSpPr>
          <p:cNvPr id="19" name="TextBox 18">
            <a:extLst>
              <a:ext uri="{FF2B5EF4-FFF2-40B4-BE49-F238E27FC236}">
                <a16:creationId xmlns:a16="http://schemas.microsoft.com/office/drawing/2014/main" id="{3DED850C-7753-0430-2670-A731D23BD2B8}"/>
              </a:ext>
            </a:extLst>
          </p:cNvPr>
          <p:cNvSpPr txBox="1"/>
          <p:nvPr/>
        </p:nvSpPr>
        <p:spPr>
          <a:xfrm>
            <a:off x="2677142" y="2680212"/>
            <a:ext cx="878858" cy="707886"/>
          </a:xfrm>
          <a:prstGeom prst="rect">
            <a:avLst/>
          </a:prstGeom>
          <a:noFill/>
        </p:spPr>
        <p:txBody>
          <a:bodyPr wrap="square">
            <a:spAutoFit/>
          </a:bodyPr>
          <a:lstStyle/>
          <a:p>
            <a:r>
              <a:rPr lang="en-US" sz="800" dirty="0">
                <a:effectLst/>
                <a:latin typeface="Arial" panose="020B0604020202020204" pitchFamily="34" charset="0"/>
                <a:ea typeface="Calibri" panose="020F0502020204030204" pitchFamily="34" charset="0"/>
                <a:cs typeface="Arial" panose="020B0604020202020204" pitchFamily="34" charset="0"/>
              </a:rPr>
              <a:t>LEMG_EGCC</a:t>
            </a:r>
          </a:p>
          <a:p>
            <a:r>
              <a:rPr lang="en-US" sz="800" dirty="0">
                <a:effectLst/>
                <a:latin typeface="Arial" panose="020B0604020202020204" pitchFamily="34" charset="0"/>
                <a:ea typeface="Calibri" panose="020F0502020204030204" pitchFamily="34" charset="0"/>
                <a:cs typeface="Arial" panose="020B0604020202020204" pitchFamily="34" charset="0"/>
              </a:rPr>
              <a:t>LEMG_EGGW</a:t>
            </a:r>
          </a:p>
          <a:p>
            <a:r>
              <a:rPr lang="en-US" sz="800" dirty="0">
                <a:effectLst/>
                <a:latin typeface="Arial" panose="020B0604020202020204" pitchFamily="34" charset="0"/>
                <a:ea typeface="Calibri" panose="020F0502020204030204" pitchFamily="34" charset="0"/>
                <a:cs typeface="Arial" panose="020B0604020202020204" pitchFamily="34" charset="0"/>
              </a:rPr>
              <a:t>LEMG_EGLC</a:t>
            </a:r>
          </a:p>
          <a:p>
            <a:r>
              <a:rPr lang="en-US" sz="800" dirty="0">
                <a:effectLst/>
                <a:latin typeface="Arial" panose="020B0604020202020204" pitchFamily="34" charset="0"/>
                <a:ea typeface="Calibri" panose="020F0502020204030204" pitchFamily="34" charset="0"/>
                <a:cs typeface="Arial" panose="020B0604020202020204" pitchFamily="34" charset="0"/>
              </a:rPr>
              <a:t>LEMG_EGNX</a:t>
            </a:r>
          </a:p>
          <a:p>
            <a:r>
              <a:rPr lang="en-US" sz="800" dirty="0">
                <a:effectLst/>
                <a:latin typeface="Arial" panose="020B0604020202020204" pitchFamily="34" charset="0"/>
                <a:ea typeface="Calibri" panose="020F0502020204030204" pitchFamily="34" charset="0"/>
                <a:cs typeface="Arial" panose="020B0604020202020204" pitchFamily="34" charset="0"/>
              </a:rPr>
              <a:t>LEMG_EGSS</a:t>
            </a:r>
          </a:p>
        </p:txBody>
      </p:sp>
      <p:sp>
        <p:nvSpPr>
          <p:cNvPr id="21" name="TextBox 20">
            <a:extLst>
              <a:ext uri="{FF2B5EF4-FFF2-40B4-BE49-F238E27FC236}">
                <a16:creationId xmlns:a16="http://schemas.microsoft.com/office/drawing/2014/main" id="{D4579214-1224-E1E2-DD48-97E576A2E104}"/>
              </a:ext>
            </a:extLst>
          </p:cNvPr>
          <p:cNvSpPr txBox="1"/>
          <p:nvPr/>
        </p:nvSpPr>
        <p:spPr>
          <a:xfrm>
            <a:off x="3518081" y="1992010"/>
            <a:ext cx="915840" cy="707886"/>
          </a:xfrm>
          <a:prstGeom prst="rect">
            <a:avLst/>
          </a:prstGeom>
          <a:noFill/>
        </p:spPr>
        <p:txBody>
          <a:bodyPr wrap="square">
            <a:spAutoFit/>
          </a:bodyPr>
          <a:lstStyle/>
          <a:p>
            <a:r>
              <a:rPr lang="en-US" sz="800" dirty="0">
                <a:effectLst/>
                <a:latin typeface="Arial" panose="020B0604020202020204" pitchFamily="34" charset="0"/>
                <a:ea typeface="Calibri" panose="020F0502020204030204" pitchFamily="34" charset="0"/>
                <a:cs typeface="Arial" panose="020B0604020202020204" pitchFamily="34" charset="0"/>
              </a:rPr>
              <a:t>LEAL_EGGD</a:t>
            </a:r>
          </a:p>
          <a:p>
            <a:r>
              <a:rPr lang="en-US" sz="800" dirty="0">
                <a:effectLst/>
                <a:latin typeface="Arial" panose="020B0604020202020204" pitchFamily="34" charset="0"/>
                <a:ea typeface="Calibri" panose="020F0502020204030204" pitchFamily="34" charset="0"/>
                <a:cs typeface="Arial" panose="020B0604020202020204" pitchFamily="34" charset="0"/>
              </a:rPr>
              <a:t>LEAL_EGNM</a:t>
            </a:r>
          </a:p>
          <a:p>
            <a:r>
              <a:rPr lang="en-US" sz="800" dirty="0">
                <a:effectLst/>
                <a:latin typeface="Arial" panose="020B0604020202020204" pitchFamily="34" charset="0"/>
                <a:ea typeface="Calibri" panose="020F0502020204030204" pitchFamily="34" charset="0"/>
                <a:cs typeface="Arial" panose="020B0604020202020204" pitchFamily="34" charset="0"/>
              </a:rPr>
              <a:t>LEAL_EGNT</a:t>
            </a:r>
          </a:p>
          <a:p>
            <a:r>
              <a:rPr lang="en-US" sz="800" dirty="0">
                <a:effectLst/>
                <a:latin typeface="Arial" panose="020B0604020202020204" pitchFamily="34" charset="0"/>
                <a:ea typeface="Calibri" panose="020F0502020204030204" pitchFamily="34" charset="0"/>
                <a:cs typeface="Arial" panose="020B0604020202020204" pitchFamily="34" charset="0"/>
              </a:rPr>
              <a:t>LEAL_EGPF</a:t>
            </a:r>
          </a:p>
          <a:p>
            <a:r>
              <a:rPr lang="en-US" sz="800" dirty="0">
                <a:effectLst/>
                <a:latin typeface="Arial" panose="020B0604020202020204" pitchFamily="34" charset="0"/>
                <a:ea typeface="Calibri" panose="020F0502020204030204" pitchFamily="34" charset="0"/>
                <a:cs typeface="Arial" panose="020B0604020202020204" pitchFamily="34" charset="0"/>
              </a:rPr>
              <a:t>LEAL_EIDW</a:t>
            </a:r>
          </a:p>
        </p:txBody>
      </p:sp>
      <p:sp>
        <p:nvSpPr>
          <p:cNvPr id="22" name="TextBox 21">
            <a:extLst>
              <a:ext uri="{FF2B5EF4-FFF2-40B4-BE49-F238E27FC236}">
                <a16:creationId xmlns:a16="http://schemas.microsoft.com/office/drawing/2014/main" id="{E845442C-4CA6-840D-1740-EA1EF2A84CFA}"/>
              </a:ext>
            </a:extLst>
          </p:cNvPr>
          <p:cNvSpPr txBox="1"/>
          <p:nvPr/>
        </p:nvSpPr>
        <p:spPr>
          <a:xfrm>
            <a:off x="3918666" y="4454475"/>
            <a:ext cx="878857" cy="707886"/>
          </a:xfrm>
          <a:prstGeom prst="rect">
            <a:avLst/>
          </a:prstGeom>
          <a:noFill/>
        </p:spPr>
        <p:txBody>
          <a:bodyPr wrap="square">
            <a:spAutoFit/>
          </a:bodyPr>
          <a:lstStyle/>
          <a:p>
            <a:r>
              <a:rPr lang="en-US" sz="800" dirty="0">
                <a:effectLst/>
                <a:latin typeface="Arial" panose="020B0604020202020204" pitchFamily="34" charset="0"/>
                <a:ea typeface="Calibri" panose="020F0502020204030204" pitchFamily="34" charset="0"/>
                <a:cs typeface="Arial" panose="020B0604020202020204" pitchFamily="34" charset="0"/>
              </a:rPr>
              <a:t>DAOO_LEMD</a:t>
            </a:r>
          </a:p>
          <a:p>
            <a:r>
              <a:rPr lang="en-US" sz="800" dirty="0">
                <a:effectLst/>
                <a:latin typeface="Arial" panose="020B0604020202020204" pitchFamily="34" charset="0"/>
                <a:ea typeface="Calibri" panose="020F0502020204030204" pitchFamily="34" charset="0"/>
                <a:cs typeface="Arial" panose="020B0604020202020204" pitchFamily="34" charset="0"/>
              </a:rPr>
              <a:t>FGSL_LEMD</a:t>
            </a:r>
          </a:p>
          <a:p>
            <a:r>
              <a:rPr lang="en-US" sz="800" dirty="0">
                <a:effectLst/>
                <a:latin typeface="Arial" panose="020B0604020202020204" pitchFamily="34" charset="0"/>
                <a:ea typeface="Calibri" panose="020F0502020204030204" pitchFamily="34" charset="0"/>
                <a:cs typeface="Arial" panose="020B0604020202020204" pitchFamily="34" charset="0"/>
              </a:rPr>
              <a:t>FIMP_LEMD</a:t>
            </a:r>
          </a:p>
          <a:p>
            <a:r>
              <a:rPr lang="en-US" sz="800" dirty="0">
                <a:effectLst/>
                <a:latin typeface="Arial" panose="020B0604020202020204" pitchFamily="34" charset="0"/>
                <a:ea typeface="Calibri" panose="020F0502020204030204" pitchFamily="34" charset="0"/>
                <a:cs typeface="Arial" panose="020B0604020202020204" pitchFamily="34" charset="0"/>
              </a:rPr>
              <a:t>FKKD_LEMD</a:t>
            </a:r>
          </a:p>
          <a:p>
            <a:r>
              <a:rPr lang="en-US" sz="800" dirty="0">
                <a:effectLst/>
                <a:latin typeface="Arial" panose="020B0604020202020204" pitchFamily="34" charset="0"/>
                <a:ea typeface="Calibri" panose="020F0502020204030204" pitchFamily="34" charset="0"/>
                <a:cs typeface="Arial" panose="020B0604020202020204" pitchFamily="34" charset="0"/>
              </a:rPr>
              <a:t>FNLU_LEMD</a:t>
            </a:r>
          </a:p>
        </p:txBody>
      </p:sp>
      <p:sp>
        <p:nvSpPr>
          <p:cNvPr id="4" name="TextBox 3">
            <a:extLst>
              <a:ext uri="{FF2B5EF4-FFF2-40B4-BE49-F238E27FC236}">
                <a16:creationId xmlns:a16="http://schemas.microsoft.com/office/drawing/2014/main" id="{E907508D-83B9-248D-E572-A2DBC62C07A9}"/>
              </a:ext>
            </a:extLst>
          </p:cNvPr>
          <p:cNvSpPr txBox="1"/>
          <p:nvPr/>
        </p:nvSpPr>
        <p:spPr>
          <a:xfrm>
            <a:off x="6008703" y="208510"/>
            <a:ext cx="2477366" cy="461665"/>
          </a:xfrm>
          <a:prstGeom prst="rect">
            <a:avLst/>
          </a:prstGeom>
          <a:noFill/>
        </p:spPr>
        <p:txBody>
          <a:bodyPr wrap="square">
            <a:spAutoFit/>
          </a:bodyPr>
          <a:lstStyle/>
          <a:p>
            <a:r>
              <a:rPr lang="en-US" sz="800" dirty="0">
                <a:effectLst/>
                <a:latin typeface="Arial" panose="020B0604020202020204" pitchFamily="34" charset="0"/>
                <a:ea typeface="Calibri" panose="020F0502020204030204" pitchFamily="34" charset="0"/>
                <a:cs typeface="Arial" panose="020B0604020202020204" pitchFamily="34" charset="0"/>
              </a:rPr>
              <a:t>RAD - BLACK</a:t>
            </a:r>
          </a:p>
          <a:p>
            <a:r>
              <a:rPr lang="en-US" sz="800" dirty="0">
                <a:solidFill>
                  <a:srgbClr val="FF0000"/>
                </a:solidFill>
                <a:effectLst/>
                <a:latin typeface="Arial" panose="020B0604020202020204" pitchFamily="34" charset="0"/>
                <a:ea typeface="Calibri" panose="020F0502020204030204" pitchFamily="34" charset="0"/>
                <a:cs typeface="Arial" panose="020B0604020202020204" pitchFamily="34" charset="0"/>
              </a:rPr>
              <a:t>DYNAMIC RAD - RED</a:t>
            </a:r>
          </a:p>
          <a:p>
            <a:r>
              <a:rPr lang="en-GB" sz="800" dirty="0">
                <a:solidFill>
                  <a:srgbClr val="00B050"/>
                </a:solidFill>
                <a:effectLst/>
                <a:latin typeface="Arial" panose="020B0604020202020204" pitchFamily="34" charset="0"/>
                <a:ea typeface="Times New Roman" panose="02020603050405020304" pitchFamily="18" charset="0"/>
                <a:cs typeface="Arial" panose="020B0604020202020204" pitchFamily="34" charset="0"/>
              </a:rPr>
              <a:t>TRIGGERING ZONE - GREEN </a:t>
            </a:r>
            <a:endParaRPr lang="en-US" sz="800" dirty="0">
              <a:effectLst/>
              <a:latin typeface="Arial" panose="020B0604020202020204" pitchFamily="34" charset="0"/>
              <a:ea typeface="Calibri" panose="020F0502020204030204" pitchFamily="34" charset="0"/>
              <a:cs typeface="Arial" panose="020B0604020202020204" pitchFamily="34" charset="0"/>
            </a:endParaRPr>
          </a:p>
        </p:txBody>
      </p:sp>
      <p:sp>
        <p:nvSpPr>
          <p:cNvPr id="6" name="TextBox 5">
            <a:extLst>
              <a:ext uri="{FF2B5EF4-FFF2-40B4-BE49-F238E27FC236}">
                <a16:creationId xmlns:a16="http://schemas.microsoft.com/office/drawing/2014/main" id="{56FF32EE-8D1E-D378-A69B-61C6F696FC51}"/>
              </a:ext>
            </a:extLst>
          </p:cNvPr>
          <p:cNvSpPr txBox="1"/>
          <p:nvPr/>
        </p:nvSpPr>
        <p:spPr>
          <a:xfrm>
            <a:off x="3117361" y="5740718"/>
            <a:ext cx="877277" cy="707886"/>
          </a:xfrm>
          <a:prstGeom prst="rect">
            <a:avLst/>
          </a:prstGeom>
          <a:noFill/>
        </p:spPr>
        <p:txBody>
          <a:bodyPr wrap="square">
            <a:spAutoFit/>
          </a:bodyPr>
          <a:lstStyle/>
          <a:p>
            <a:r>
              <a:rPr lang="en-US" sz="800" dirty="0">
                <a:effectLst/>
                <a:latin typeface="Arial" panose="020B0604020202020204" pitchFamily="34" charset="0"/>
                <a:ea typeface="Calibri" panose="020F0502020204030204" pitchFamily="34" charset="0"/>
                <a:cs typeface="Arial" panose="020B0604020202020204" pitchFamily="34" charset="0"/>
              </a:rPr>
              <a:t>GMFF_LFML</a:t>
            </a:r>
          </a:p>
          <a:p>
            <a:r>
              <a:rPr lang="en-US" sz="800" dirty="0">
                <a:effectLst/>
                <a:latin typeface="Arial" panose="020B0604020202020204" pitchFamily="34" charset="0"/>
                <a:ea typeface="Calibri" panose="020F0502020204030204" pitchFamily="34" charset="0"/>
                <a:cs typeface="Arial" panose="020B0604020202020204" pitchFamily="34" charset="0"/>
              </a:rPr>
              <a:t>GMMX_LFML</a:t>
            </a:r>
          </a:p>
          <a:p>
            <a:r>
              <a:rPr lang="en-US" sz="800" dirty="0">
                <a:effectLst/>
                <a:latin typeface="Arial" panose="020B0604020202020204" pitchFamily="34" charset="0"/>
                <a:ea typeface="Calibri" panose="020F0502020204030204" pitchFamily="34" charset="0"/>
                <a:cs typeface="Arial" panose="020B0604020202020204" pitchFamily="34" charset="0"/>
              </a:rPr>
              <a:t>GMMX_LIMC</a:t>
            </a:r>
          </a:p>
          <a:p>
            <a:r>
              <a:rPr lang="en-US" sz="800" dirty="0">
                <a:effectLst/>
                <a:latin typeface="Arial" panose="020B0604020202020204" pitchFamily="34" charset="0"/>
                <a:ea typeface="Calibri" panose="020F0502020204030204" pitchFamily="34" charset="0"/>
                <a:cs typeface="Arial" panose="020B0604020202020204" pitchFamily="34" charset="0"/>
              </a:rPr>
              <a:t>GMMX_LIME</a:t>
            </a:r>
          </a:p>
          <a:p>
            <a:r>
              <a:rPr lang="en-US" sz="800" dirty="0">
                <a:effectLst/>
                <a:latin typeface="Arial" panose="020B0604020202020204" pitchFamily="34" charset="0"/>
                <a:ea typeface="Calibri" panose="020F0502020204030204" pitchFamily="34" charset="0"/>
                <a:cs typeface="Arial" panose="020B0604020202020204" pitchFamily="34" charset="0"/>
              </a:rPr>
              <a:t>GOBD_LIMC</a:t>
            </a:r>
          </a:p>
        </p:txBody>
      </p:sp>
      <p:sp>
        <p:nvSpPr>
          <p:cNvPr id="5" name="Title 1">
            <a:extLst>
              <a:ext uri="{FF2B5EF4-FFF2-40B4-BE49-F238E27FC236}">
                <a16:creationId xmlns:a16="http://schemas.microsoft.com/office/drawing/2014/main" id="{73E1288B-2525-71B9-8F2F-2412267CC49E}"/>
              </a:ext>
            </a:extLst>
          </p:cNvPr>
          <p:cNvSpPr txBox="1">
            <a:spLocks/>
          </p:cNvSpPr>
          <p:nvPr/>
        </p:nvSpPr>
        <p:spPr>
          <a:xfrm>
            <a:off x="8289358" y="956961"/>
            <a:ext cx="1831076" cy="1035049"/>
          </a:xfrm>
          <a:prstGeom prst="rect">
            <a:avLst/>
          </a:prstGeom>
        </p:spPr>
        <p:txBody>
          <a:bodyPr/>
          <a:lstStyle>
            <a:lvl1pPr algn="l" defTabSz="457200" rtl="0" eaLnBrk="1" latinLnBrk="0" hangingPunct="1">
              <a:spcBef>
                <a:spcPct val="0"/>
              </a:spcBef>
              <a:buNone/>
              <a:defRPr sz="2400" b="1" i="0" kern="1200">
                <a:solidFill>
                  <a:schemeClr val="tx2"/>
                </a:solidFill>
                <a:latin typeface="Calibri"/>
                <a:ea typeface="+mj-ea"/>
                <a:cs typeface="Calibri"/>
              </a:defRPr>
            </a:lvl1pPr>
          </a:lstStyle>
          <a:p>
            <a:r>
              <a:rPr lang="en-GB" sz="3200" dirty="0"/>
              <a:t>DRAD (</a:t>
            </a:r>
            <a:r>
              <a:rPr lang="en-GB" sz="3200" i="1" dirty="0"/>
              <a:t>ENAIRE</a:t>
            </a:r>
            <a:r>
              <a:rPr lang="en-GB" sz="3200" dirty="0"/>
              <a:t>)</a:t>
            </a:r>
            <a:br>
              <a:rPr lang="en-GB" sz="3200" dirty="0"/>
            </a:br>
            <a:r>
              <a:rPr lang="en-GB" sz="2667" dirty="0"/>
              <a:t> </a:t>
            </a:r>
            <a:endParaRPr lang="en-GB" sz="3200" dirty="0"/>
          </a:p>
        </p:txBody>
      </p:sp>
      <p:sp>
        <p:nvSpPr>
          <p:cNvPr id="23" name="Title 1">
            <a:extLst>
              <a:ext uri="{FF2B5EF4-FFF2-40B4-BE49-F238E27FC236}">
                <a16:creationId xmlns:a16="http://schemas.microsoft.com/office/drawing/2014/main" id="{8F214692-B2EC-EE49-1397-00F24A321FF1}"/>
              </a:ext>
            </a:extLst>
          </p:cNvPr>
          <p:cNvSpPr txBox="1">
            <a:spLocks/>
          </p:cNvSpPr>
          <p:nvPr/>
        </p:nvSpPr>
        <p:spPr>
          <a:xfrm>
            <a:off x="7820787" y="2098750"/>
            <a:ext cx="4260566" cy="2767240"/>
          </a:xfrm>
          <a:prstGeom prst="rect">
            <a:avLst/>
          </a:prstGeom>
        </p:spPr>
        <p:txBody>
          <a:bodyPr/>
          <a:lstStyle>
            <a:lvl1pPr algn="l" defTabSz="457200" rtl="0" eaLnBrk="1" latinLnBrk="0" hangingPunct="1">
              <a:spcBef>
                <a:spcPct val="0"/>
              </a:spcBef>
              <a:buNone/>
              <a:defRPr sz="2400" b="1" i="0" kern="1200">
                <a:solidFill>
                  <a:schemeClr val="tx2"/>
                </a:solidFill>
                <a:latin typeface="Calibri"/>
                <a:ea typeface="+mj-ea"/>
                <a:cs typeface="Calibri"/>
              </a:defRPr>
            </a:lvl1pPr>
          </a:lstStyle>
          <a:p>
            <a:r>
              <a:rPr lang="en-US" sz="2000" b="0" u="sng" dirty="0"/>
              <a:t>SAAM (assumption DCT available H24) </a:t>
            </a:r>
          </a:p>
          <a:p>
            <a:r>
              <a:rPr lang="en-US" sz="2000" b="0" dirty="0"/>
              <a:t>The shortest route assignment </a:t>
            </a:r>
          </a:p>
          <a:p>
            <a:r>
              <a:rPr lang="en-US" sz="2000" b="0" dirty="0"/>
              <a:t>(2 – 8 July 2022) </a:t>
            </a:r>
          </a:p>
          <a:p>
            <a:endParaRPr lang="en-GB" sz="2000" b="0" dirty="0"/>
          </a:p>
          <a:p>
            <a:endParaRPr lang="en-GB" sz="2000" b="0" dirty="0"/>
          </a:p>
          <a:p>
            <a:r>
              <a:rPr lang="en-GB" sz="2000" b="0" dirty="0"/>
              <a:t>City Pairs candidates per DCT option (top 5 CPs per DCT)</a:t>
            </a:r>
          </a:p>
        </p:txBody>
      </p:sp>
    </p:spTree>
    <p:extLst>
      <p:ext uri="{BB962C8B-B14F-4D97-AF65-F5344CB8AC3E}">
        <p14:creationId xmlns:p14="http://schemas.microsoft.com/office/powerpoint/2010/main" val="299825840"/>
      </p:ext>
    </p:extLst>
  </p:cSld>
  <p:clrMapOvr>
    <a:masterClrMapping/>
  </p:clrMapOvr>
  <p:transition>
    <p:fade/>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F8E53DC0-8DB5-D74D-92DC-B7216B7E8406}"/>
              </a:ext>
            </a:extLst>
          </p:cNvPr>
          <p:cNvPicPr>
            <a:picLocks noChangeAspect="1"/>
          </p:cNvPicPr>
          <p:nvPr/>
        </p:nvPicPr>
        <p:blipFill>
          <a:blip r:embed="rId2"/>
          <a:stretch>
            <a:fillRect/>
          </a:stretch>
        </p:blipFill>
        <p:spPr>
          <a:xfrm>
            <a:off x="170821" y="140836"/>
            <a:ext cx="7747280" cy="6382375"/>
          </a:xfrm>
          <a:prstGeom prst="rect">
            <a:avLst/>
          </a:prstGeom>
        </p:spPr>
      </p:pic>
      <p:sp>
        <p:nvSpPr>
          <p:cNvPr id="9" name="TextBox 8">
            <a:extLst>
              <a:ext uri="{FF2B5EF4-FFF2-40B4-BE49-F238E27FC236}">
                <a16:creationId xmlns:a16="http://schemas.microsoft.com/office/drawing/2014/main" id="{84D2DC6C-2222-6ABD-5710-C1341E59AC50}"/>
              </a:ext>
            </a:extLst>
          </p:cNvPr>
          <p:cNvSpPr txBox="1"/>
          <p:nvPr/>
        </p:nvSpPr>
        <p:spPr>
          <a:xfrm>
            <a:off x="6612326" y="1992010"/>
            <a:ext cx="956544" cy="707886"/>
          </a:xfrm>
          <a:prstGeom prst="rect">
            <a:avLst/>
          </a:prstGeom>
          <a:noFill/>
        </p:spPr>
        <p:txBody>
          <a:bodyPr wrap="square">
            <a:spAutoFit/>
          </a:bodyPr>
          <a:lstStyle/>
          <a:p>
            <a:r>
              <a:rPr lang="en-US" sz="1000" dirty="0">
                <a:effectLst/>
                <a:latin typeface="Arial" panose="020B0604020202020204" pitchFamily="34" charset="0"/>
                <a:ea typeface="Calibri" panose="020F0502020204030204" pitchFamily="34" charset="0"/>
                <a:cs typeface="Arial" panose="020B0604020202020204" pitchFamily="34" charset="0"/>
              </a:rPr>
              <a:t>RYR, TAP, ANE</a:t>
            </a:r>
            <a:r>
              <a:rPr lang="en-US" sz="1000" dirty="0">
                <a:latin typeface="Arial" panose="020B0604020202020204" pitchFamily="34" charset="0"/>
                <a:ea typeface="Calibri" panose="020F0502020204030204" pitchFamily="34" charset="0"/>
                <a:cs typeface="Arial" panose="020B0604020202020204" pitchFamily="34" charset="0"/>
              </a:rPr>
              <a:t>, </a:t>
            </a:r>
            <a:r>
              <a:rPr lang="en-US" sz="1000" dirty="0">
                <a:effectLst/>
                <a:latin typeface="Arial" panose="020B0604020202020204" pitchFamily="34" charset="0"/>
                <a:ea typeface="Calibri" panose="020F0502020204030204" pitchFamily="34" charset="0"/>
                <a:cs typeface="Arial" panose="020B0604020202020204" pitchFamily="34" charset="0"/>
              </a:rPr>
              <a:t>IBE, WZZ, VLG</a:t>
            </a:r>
            <a:r>
              <a:rPr lang="en-US" sz="1000" dirty="0">
                <a:latin typeface="Arial" panose="020B0604020202020204" pitchFamily="34" charset="0"/>
                <a:ea typeface="Calibri" panose="020F0502020204030204" pitchFamily="34" charset="0"/>
                <a:cs typeface="Arial" panose="020B0604020202020204" pitchFamily="34" charset="0"/>
              </a:rPr>
              <a:t>, </a:t>
            </a:r>
            <a:r>
              <a:rPr lang="en-US" sz="1000" dirty="0">
                <a:effectLst/>
                <a:latin typeface="Arial" panose="020B0604020202020204" pitchFamily="34" charset="0"/>
                <a:ea typeface="Calibri" panose="020F0502020204030204" pitchFamily="34" charset="0"/>
                <a:cs typeface="Arial" panose="020B0604020202020204" pitchFamily="34" charset="0"/>
              </a:rPr>
              <a:t>BLA, ROT</a:t>
            </a:r>
          </a:p>
        </p:txBody>
      </p:sp>
      <p:sp>
        <p:nvSpPr>
          <p:cNvPr id="10" name="TextBox 9">
            <a:extLst>
              <a:ext uri="{FF2B5EF4-FFF2-40B4-BE49-F238E27FC236}">
                <a16:creationId xmlns:a16="http://schemas.microsoft.com/office/drawing/2014/main" id="{5D9A08EC-29C7-FD8D-4D77-0DB788460F2D}"/>
              </a:ext>
            </a:extLst>
          </p:cNvPr>
          <p:cNvSpPr txBox="1"/>
          <p:nvPr/>
        </p:nvSpPr>
        <p:spPr>
          <a:xfrm>
            <a:off x="1237808" y="4865990"/>
            <a:ext cx="878858" cy="1631216"/>
          </a:xfrm>
          <a:prstGeom prst="rect">
            <a:avLst/>
          </a:prstGeom>
          <a:noFill/>
        </p:spPr>
        <p:txBody>
          <a:bodyPr wrap="square">
            <a:spAutoFit/>
          </a:bodyPr>
          <a:lstStyle/>
          <a:p>
            <a:r>
              <a:rPr lang="en-US" sz="1000" dirty="0">
                <a:effectLst/>
                <a:latin typeface="Arial" panose="020B0604020202020204" pitchFamily="34" charset="0"/>
                <a:ea typeface="Calibri" panose="020F0502020204030204" pitchFamily="34" charset="0"/>
                <a:cs typeface="Arial" panose="020B0604020202020204" pitchFamily="34" charset="0"/>
              </a:rPr>
              <a:t>IBS, RYR</a:t>
            </a:r>
            <a:r>
              <a:rPr lang="en-US" sz="1000" dirty="0">
                <a:latin typeface="Arial" panose="020B0604020202020204" pitchFamily="34" charset="0"/>
                <a:ea typeface="Calibri" panose="020F0502020204030204" pitchFamily="34" charset="0"/>
                <a:cs typeface="Arial" panose="020B0604020202020204" pitchFamily="34" charset="0"/>
              </a:rPr>
              <a:t>, </a:t>
            </a:r>
            <a:r>
              <a:rPr lang="en-US" sz="1000" dirty="0">
                <a:effectLst/>
                <a:latin typeface="Arial" panose="020B0604020202020204" pitchFamily="34" charset="0"/>
                <a:ea typeface="Calibri" panose="020F0502020204030204" pitchFamily="34" charset="0"/>
                <a:cs typeface="Arial" panose="020B0604020202020204" pitchFamily="34" charset="0"/>
              </a:rPr>
              <a:t>AEA</a:t>
            </a:r>
            <a:r>
              <a:rPr lang="en-US" sz="1000" dirty="0">
                <a:latin typeface="Arial" panose="020B0604020202020204" pitchFamily="34" charset="0"/>
                <a:ea typeface="Calibri" panose="020F0502020204030204" pitchFamily="34" charset="0"/>
                <a:cs typeface="Arial" panose="020B0604020202020204" pitchFamily="34" charset="0"/>
              </a:rPr>
              <a:t>, </a:t>
            </a:r>
            <a:r>
              <a:rPr lang="en-US" sz="1000" dirty="0">
                <a:effectLst/>
                <a:latin typeface="Arial" panose="020B0604020202020204" pitchFamily="34" charset="0"/>
                <a:ea typeface="Calibri" panose="020F0502020204030204" pitchFamily="34" charset="0"/>
                <a:cs typeface="Arial" panose="020B0604020202020204" pitchFamily="34" charset="0"/>
              </a:rPr>
              <a:t>TUI, IBE</a:t>
            </a:r>
            <a:r>
              <a:rPr lang="en-US" sz="1000" dirty="0">
                <a:latin typeface="Arial" panose="020B0604020202020204" pitchFamily="34" charset="0"/>
                <a:ea typeface="Calibri" panose="020F0502020204030204" pitchFamily="34" charset="0"/>
                <a:cs typeface="Arial" panose="020B0604020202020204" pitchFamily="34" charset="0"/>
              </a:rPr>
              <a:t>, </a:t>
            </a:r>
            <a:r>
              <a:rPr lang="en-US" sz="1000" dirty="0">
                <a:effectLst/>
                <a:latin typeface="Arial" panose="020B0604020202020204" pitchFamily="34" charset="0"/>
                <a:ea typeface="Calibri" panose="020F0502020204030204" pitchFamily="34" charset="0"/>
                <a:cs typeface="Arial" panose="020B0604020202020204" pitchFamily="34" charset="0"/>
              </a:rPr>
              <a:t>CFG, ENT</a:t>
            </a:r>
            <a:r>
              <a:rPr lang="en-US" sz="1000" dirty="0">
                <a:latin typeface="Arial" panose="020B0604020202020204" pitchFamily="34" charset="0"/>
                <a:ea typeface="Calibri" panose="020F0502020204030204" pitchFamily="34" charset="0"/>
                <a:cs typeface="Arial" panose="020B0604020202020204" pitchFamily="34" charset="0"/>
              </a:rPr>
              <a:t>, </a:t>
            </a:r>
            <a:r>
              <a:rPr lang="en-US" sz="1000" dirty="0">
                <a:effectLst/>
                <a:latin typeface="Arial" panose="020B0604020202020204" pitchFamily="34" charset="0"/>
                <a:ea typeface="Calibri" panose="020F0502020204030204" pitchFamily="34" charset="0"/>
                <a:cs typeface="Arial" panose="020B0604020202020204" pitchFamily="34" charset="0"/>
              </a:rPr>
              <a:t>OCN, DLH</a:t>
            </a:r>
            <a:r>
              <a:rPr lang="en-US" sz="1000" dirty="0">
                <a:latin typeface="Arial" panose="020B0604020202020204" pitchFamily="34" charset="0"/>
                <a:ea typeface="Calibri" panose="020F0502020204030204" pitchFamily="34" charset="0"/>
                <a:cs typeface="Arial" panose="020B0604020202020204" pitchFamily="34" charset="0"/>
              </a:rPr>
              <a:t>, </a:t>
            </a:r>
            <a:r>
              <a:rPr lang="en-US" sz="1000" dirty="0">
                <a:effectLst/>
                <a:latin typeface="Arial" panose="020B0604020202020204" pitchFamily="34" charset="0"/>
                <a:ea typeface="Calibri" panose="020F0502020204030204" pitchFamily="34" charset="0"/>
                <a:cs typeface="Arial" panose="020B0604020202020204" pitchFamily="34" charset="0"/>
              </a:rPr>
              <a:t>EDW, TVS</a:t>
            </a:r>
            <a:r>
              <a:rPr lang="en-US" sz="1000" dirty="0">
                <a:latin typeface="Arial" panose="020B0604020202020204" pitchFamily="34" charset="0"/>
                <a:ea typeface="Calibri" panose="020F0502020204030204" pitchFamily="34" charset="0"/>
                <a:cs typeface="Arial" panose="020B0604020202020204" pitchFamily="34" charset="0"/>
              </a:rPr>
              <a:t>, </a:t>
            </a:r>
            <a:r>
              <a:rPr lang="en-US" sz="1000" dirty="0">
                <a:effectLst/>
                <a:latin typeface="Arial" panose="020B0604020202020204" pitchFamily="34" charset="0"/>
                <a:ea typeface="Calibri" panose="020F0502020204030204" pitchFamily="34" charset="0"/>
                <a:cs typeface="Arial" panose="020B0604020202020204" pitchFamily="34" charset="0"/>
              </a:rPr>
              <a:t>TAM, ANE</a:t>
            </a:r>
            <a:r>
              <a:rPr lang="en-US" sz="1000" dirty="0">
                <a:latin typeface="Arial" panose="020B0604020202020204" pitchFamily="34" charset="0"/>
                <a:ea typeface="Calibri" panose="020F0502020204030204" pitchFamily="34" charset="0"/>
                <a:cs typeface="Arial" panose="020B0604020202020204" pitchFamily="34" charset="0"/>
              </a:rPr>
              <a:t>, </a:t>
            </a:r>
            <a:r>
              <a:rPr lang="en-US" sz="1000" dirty="0">
                <a:effectLst/>
                <a:latin typeface="Arial" panose="020B0604020202020204" pitchFamily="34" charset="0"/>
                <a:ea typeface="Calibri" panose="020F0502020204030204" pitchFamily="34" charset="0"/>
                <a:cs typeface="Arial" panose="020B0604020202020204" pitchFamily="34" charset="0"/>
              </a:rPr>
              <a:t>RAM, CXI</a:t>
            </a:r>
            <a:r>
              <a:rPr lang="en-US" sz="1000" dirty="0">
                <a:latin typeface="Arial" panose="020B0604020202020204" pitchFamily="34" charset="0"/>
                <a:ea typeface="Calibri" panose="020F0502020204030204" pitchFamily="34" charset="0"/>
                <a:cs typeface="Arial" panose="020B0604020202020204" pitchFamily="34" charset="0"/>
              </a:rPr>
              <a:t>, </a:t>
            </a:r>
            <a:r>
              <a:rPr lang="en-US" sz="1000" dirty="0">
                <a:effectLst/>
                <a:latin typeface="Arial" panose="020B0604020202020204" pitchFamily="34" charset="0"/>
                <a:ea typeface="Calibri" panose="020F0502020204030204" pitchFamily="34" charset="0"/>
                <a:cs typeface="Arial" panose="020B0604020202020204" pitchFamily="34" charset="0"/>
              </a:rPr>
              <a:t>ARG, RYS</a:t>
            </a:r>
            <a:r>
              <a:rPr lang="en-US" sz="1000" dirty="0">
                <a:latin typeface="Arial" panose="020B0604020202020204" pitchFamily="34" charset="0"/>
                <a:ea typeface="Calibri" panose="020F0502020204030204" pitchFamily="34" charset="0"/>
                <a:cs typeface="Arial" panose="020B0604020202020204" pitchFamily="34" charset="0"/>
              </a:rPr>
              <a:t>, </a:t>
            </a:r>
            <a:r>
              <a:rPr lang="en-US" sz="1000" dirty="0">
                <a:effectLst/>
                <a:latin typeface="Arial" panose="020B0604020202020204" pitchFamily="34" charset="0"/>
                <a:ea typeface="Calibri" panose="020F0502020204030204" pitchFamily="34" charset="0"/>
                <a:cs typeface="Arial" panose="020B0604020202020204" pitchFamily="34" charset="0"/>
              </a:rPr>
              <a:t>SWR, LCO</a:t>
            </a:r>
          </a:p>
        </p:txBody>
      </p:sp>
      <p:sp>
        <p:nvSpPr>
          <p:cNvPr id="11" name="TextBox 10">
            <a:extLst>
              <a:ext uri="{FF2B5EF4-FFF2-40B4-BE49-F238E27FC236}">
                <a16:creationId xmlns:a16="http://schemas.microsoft.com/office/drawing/2014/main" id="{9A52E63E-EEA4-7C66-769E-F6800887FC5C}"/>
              </a:ext>
            </a:extLst>
          </p:cNvPr>
          <p:cNvSpPr txBox="1"/>
          <p:nvPr/>
        </p:nvSpPr>
        <p:spPr>
          <a:xfrm>
            <a:off x="4472075" y="1640190"/>
            <a:ext cx="956544" cy="707886"/>
          </a:xfrm>
          <a:prstGeom prst="rect">
            <a:avLst/>
          </a:prstGeom>
          <a:noFill/>
        </p:spPr>
        <p:txBody>
          <a:bodyPr wrap="square">
            <a:spAutoFit/>
          </a:bodyPr>
          <a:lstStyle/>
          <a:p>
            <a:r>
              <a:rPr lang="en-US" sz="1000" dirty="0">
                <a:effectLst/>
                <a:latin typeface="Arial" panose="020B0604020202020204" pitchFamily="34" charset="0"/>
                <a:ea typeface="Calibri" panose="020F0502020204030204" pitchFamily="34" charset="0"/>
                <a:cs typeface="Arial" panose="020B0604020202020204" pitchFamily="34" charset="0"/>
              </a:rPr>
              <a:t>SWR, DLH, RYR</a:t>
            </a:r>
            <a:r>
              <a:rPr lang="en-US" sz="1000" dirty="0">
                <a:latin typeface="Arial" panose="020B0604020202020204" pitchFamily="34" charset="0"/>
                <a:ea typeface="Calibri" panose="020F0502020204030204" pitchFamily="34" charset="0"/>
                <a:cs typeface="Arial" panose="020B0604020202020204" pitchFamily="34" charset="0"/>
              </a:rPr>
              <a:t>, </a:t>
            </a:r>
            <a:r>
              <a:rPr lang="en-US" sz="1000" dirty="0">
                <a:effectLst/>
                <a:latin typeface="Arial" panose="020B0604020202020204" pitchFamily="34" charset="0"/>
                <a:ea typeface="Calibri" panose="020F0502020204030204" pitchFamily="34" charset="0"/>
                <a:cs typeface="Arial" panose="020B0604020202020204" pitchFamily="34" charset="0"/>
              </a:rPr>
              <a:t>FIN, EJU</a:t>
            </a:r>
            <a:r>
              <a:rPr lang="en-US" sz="1000" dirty="0">
                <a:latin typeface="Arial" panose="020B0604020202020204" pitchFamily="34" charset="0"/>
                <a:ea typeface="Calibri" panose="020F0502020204030204" pitchFamily="34" charset="0"/>
                <a:cs typeface="Arial" panose="020B0604020202020204" pitchFamily="34" charset="0"/>
              </a:rPr>
              <a:t>, </a:t>
            </a:r>
            <a:r>
              <a:rPr lang="en-US" sz="1000" dirty="0">
                <a:effectLst/>
                <a:latin typeface="Arial" panose="020B0604020202020204" pitchFamily="34" charset="0"/>
                <a:ea typeface="Calibri" panose="020F0502020204030204" pitchFamily="34" charset="0"/>
                <a:cs typeface="Arial" panose="020B0604020202020204" pitchFamily="34" charset="0"/>
              </a:rPr>
              <a:t>EWG, TVS</a:t>
            </a:r>
          </a:p>
        </p:txBody>
      </p:sp>
      <p:sp>
        <p:nvSpPr>
          <p:cNvPr id="12" name="TextBox 11">
            <a:extLst>
              <a:ext uri="{FF2B5EF4-FFF2-40B4-BE49-F238E27FC236}">
                <a16:creationId xmlns:a16="http://schemas.microsoft.com/office/drawing/2014/main" id="{AA5E2DE0-438D-1931-99E5-7AD430F1187D}"/>
              </a:ext>
            </a:extLst>
          </p:cNvPr>
          <p:cNvSpPr txBox="1"/>
          <p:nvPr/>
        </p:nvSpPr>
        <p:spPr>
          <a:xfrm>
            <a:off x="1979385" y="1438012"/>
            <a:ext cx="878858" cy="1015663"/>
          </a:xfrm>
          <a:prstGeom prst="rect">
            <a:avLst/>
          </a:prstGeom>
          <a:noFill/>
        </p:spPr>
        <p:txBody>
          <a:bodyPr wrap="square">
            <a:spAutoFit/>
          </a:bodyPr>
          <a:lstStyle/>
          <a:p>
            <a:r>
              <a:rPr lang="en-US" sz="1000" dirty="0">
                <a:effectLst/>
                <a:latin typeface="Arial" panose="020B0604020202020204" pitchFamily="34" charset="0"/>
                <a:ea typeface="Calibri" panose="020F0502020204030204" pitchFamily="34" charset="0"/>
                <a:cs typeface="Arial" panose="020B0604020202020204" pitchFamily="34" charset="0"/>
              </a:rPr>
              <a:t>RYR, EZY, EXS</a:t>
            </a:r>
            <a:r>
              <a:rPr lang="en-US" sz="1000" dirty="0">
                <a:latin typeface="Arial" panose="020B0604020202020204" pitchFamily="34" charset="0"/>
                <a:ea typeface="Calibri" panose="020F0502020204030204" pitchFamily="34" charset="0"/>
                <a:cs typeface="Arial" panose="020B0604020202020204" pitchFamily="34" charset="0"/>
              </a:rPr>
              <a:t>, </a:t>
            </a:r>
            <a:r>
              <a:rPr lang="en-US" sz="1000" dirty="0">
                <a:effectLst/>
                <a:latin typeface="Arial" panose="020B0604020202020204" pitchFamily="34" charset="0"/>
                <a:ea typeface="Calibri" panose="020F0502020204030204" pitchFamily="34" charset="0"/>
                <a:cs typeface="Arial" panose="020B0604020202020204" pitchFamily="34" charset="0"/>
              </a:rPr>
              <a:t>TRA, EJU</a:t>
            </a:r>
            <a:r>
              <a:rPr lang="en-US" sz="1000" dirty="0">
                <a:latin typeface="Arial" panose="020B0604020202020204" pitchFamily="34" charset="0"/>
                <a:ea typeface="Calibri" panose="020F0502020204030204" pitchFamily="34" charset="0"/>
                <a:cs typeface="Arial" panose="020B0604020202020204" pitchFamily="34" charset="0"/>
              </a:rPr>
              <a:t>, </a:t>
            </a:r>
            <a:r>
              <a:rPr lang="en-US" sz="1000" dirty="0">
                <a:effectLst/>
                <a:latin typeface="Arial" panose="020B0604020202020204" pitchFamily="34" charset="0"/>
                <a:ea typeface="Calibri" panose="020F0502020204030204" pitchFamily="34" charset="0"/>
                <a:cs typeface="Arial" panose="020B0604020202020204" pitchFamily="34" charset="0"/>
              </a:rPr>
              <a:t>BAW, EWG</a:t>
            </a:r>
            <a:r>
              <a:rPr lang="en-US" sz="1000" dirty="0">
                <a:latin typeface="Arial" panose="020B0604020202020204" pitchFamily="34" charset="0"/>
                <a:ea typeface="Calibri" panose="020F0502020204030204" pitchFamily="34" charset="0"/>
                <a:cs typeface="Arial" panose="020B0604020202020204" pitchFamily="34" charset="0"/>
              </a:rPr>
              <a:t>, </a:t>
            </a:r>
            <a:r>
              <a:rPr lang="en-US" sz="1000" dirty="0">
                <a:effectLst/>
                <a:latin typeface="Arial" panose="020B0604020202020204" pitchFamily="34" charset="0"/>
                <a:ea typeface="Calibri" panose="020F0502020204030204" pitchFamily="34" charset="0"/>
                <a:cs typeface="Arial" panose="020B0604020202020204" pitchFamily="34" charset="0"/>
              </a:rPr>
              <a:t>TOM, WUK</a:t>
            </a:r>
            <a:r>
              <a:rPr lang="en-US" sz="1000" dirty="0">
                <a:latin typeface="Arial" panose="020B0604020202020204" pitchFamily="34" charset="0"/>
                <a:ea typeface="Calibri" panose="020F0502020204030204" pitchFamily="34" charset="0"/>
                <a:cs typeface="Arial" panose="020B0604020202020204" pitchFamily="34" charset="0"/>
              </a:rPr>
              <a:t>, </a:t>
            </a:r>
            <a:r>
              <a:rPr lang="en-US" sz="1000" dirty="0">
                <a:effectLst/>
                <a:latin typeface="Arial" panose="020B0604020202020204" pitchFamily="34" charset="0"/>
                <a:ea typeface="Calibri" panose="020F0502020204030204" pitchFamily="34" charset="0"/>
                <a:cs typeface="Arial" panose="020B0604020202020204" pitchFamily="34" charset="0"/>
              </a:rPr>
              <a:t>DLH</a:t>
            </a:r>
          </a:p>
          <a:p>
            <a:r>
              <a:rPr lang="en-US" sz="1000" dirty="0">
                <a:effectLst/>
                <a:latin typeface="Arial" panose="020B0604020202020204" pitchFamily="34" charset="0"/>
                <a:ea typeface="Calibri" panose="020F0502020204030204" pitchFamily="34" charset="0"/>
                <a:cs typeface="Arial" panose="020B0604020202020204" pitchFamily="34" charset="0"/>
              </a:rPr>
              <a:t>BEL</a:t>
            </a:r>
          </a:p>
        </p:txBody>
      </p:sp>
      <p:sp>
        <p:nvSpPr>
          <p:cNvPr id="13" name="TextBox 12">
            <a:extLst>
              <a:ext uri="{FF2B5EF4-FFF2-40B4-BE49-F238E27FC236}">
                <a16:creationId xmlns:a16="http://schemas.microsoft.com/office/drawing/2014/main" id="{4A32B807-2F72-B737-6FD0-0C112BA10825}"/>
              </a:ext>
            </a:extLst>
          </p:cNvPr>
          <p:cNvSpPr txBox="1"/>
          <p:nvPr/>
        </p:nvSpPr>
        <p:spPr>
          <a:xfrm>
            <a:off x="2473942" y="5035323"/>
            <a:ext cx="1005858" cy="246221"/>
          </a:xfrm>
          <a:prstGeom prst="rect">
            <a:avLst/>
          </a:prstGeom>
          <a:noFill/>
        </p:spPr>
        <p:txBody>
          <a:bodyPr wrap="square">
            <a:spAutoFit/>
          </a:bodyPr>
          <a:lstStyle/>
          <a:p>
            <a:r>
              <a:rPr lang="en-US" sz="1000" dirty="0">
                <a:effectLst/>
                <a:latin typeface="Arial" panose="020B0604020202020204" pitchFamily="34" charset="0"/>
                <a:ea typeface="Calibri" panose="020F0502020204030204" pitchFamily="34" charset="0"/>
                <a:cs typeface="Arial" panose="020B0604020202020204" pitchFamily="34" charset="0"/>
              </a:rPr>
              <a:t>RYR, MAC</a:t>
            </a:r>
          </a:p>
        </p:txBody>
      </p:sp>
      <p:sp>
        <p:nvSpPr>
          <p:cNvPr id="16" name="TextBox 15">
            <a:extLst>
              <a:ext uri="{FF2B5EF4-FFF2-40B4-BE49-F238E27FC236}">
                <a16:creationId xmlns:a16="http://schemas.microsoft.com/office/drawing/2014/main" id="{4A8689B2-189D-79FA-A247-05453D5159DF}"/>
              </a:ext>
            </a:extLst>
          </p:cNvPr>
          <p:cNvSpPr txBox="1"/>
          <p:nvPr/>
        </p:nvSpPr>
        <p:spPr>
          <a:xfrm>
            <a:off x="6290842" y="4257610"/>
            <a:ext cx="956544" cy="246221"/>
          </a:xfrm>
          <a:prstGeom prst="rect">
            <a:avLst/>
          </a:prstGeom>
          <a:noFill/>
        </p:spPr>
        <p:txBody>
          <a:bodyPr wrap="square">
            <a:spAutoFit/>
          </a:bodyPr>
          <a:lstStyle/>
          <a:p>
            <a:r>
              <a:rPr lang="en-US" sz="1000" dirty="0">
                <a:effectLst/>
                <a:latin typeface="Arial" panose="020B0604020202020204" pitchFamily="34" charset="0"/>
                <a:ea typeface="Calibri" panose="020F0502020204030204" pitchFamily="34" charset="0"/>
                <a:cs typeface="Arial" panose="020B0604020202020204" pitchFamily="34" charset="0"/>
              </a:rPr>
              <a:t>AFR</a:t>
            </a:r>
          </a:p>
        </p:txBody>
      </p:sp>
      <p:sp>
        <p:nvSpPr>
          <p:cNvPr id="17" name="TextBox 16">
            <a:extLst>
              <a:ext uri="{FF2B5EF4-FFF2-40B4-BE49-F238E27FC236}">
                <a16:creationId xmlns:a16="http://schemas.microsoft.com/office/drawing/2014/main" id="{32E32FF8-D4F6-C2E0-AF6D-3B5955FFF511}"/>
              </a:ext>
            </a:extLst>
          </p:cNvPr>
          <p:cNvSpPr txBox="1"/>
          <p:nvPr/>
        </p:nvSpPr>
        <p:spPr>
          <a:xfrm>
            <a:off x="5323717" y="3770328"/>
            <a:ext cx="877277" cy="553998"/>
          </a:xfrm>
          <a:prstGeom prst="rect">
            <a:avLst/>
          </a:prstGeom>
          <a:noFill/>
        </p:spPr>
        <p:txBody>
          <a:bodyPr wrap="square">
            <a:spAutoFit/>
          </a:bodyPr>
          <a:lstStyle/>
          <a:p>
            <a:r>
              <a:rPr lang="en-US" sz="1000" dirty="0">
                <a:effectLst/>
                <a:latin typeface="Arial" panose="020B0604020202020204" pitchFamily="34" charset="0"/>
                <a:ea typeface="Calibri" panose="020F0502020204030204" pitchFamily="34" charset="0"/>
                <a:cs typeface="Arial" panose="020B0604020202020204" pitchFamily="34" charset="0"/>
              </a:rPr>
              <a:t>RYR, MAC, SZN, EJU</a:t>
            </a:r>
          </a:p>
          <a:p>
            <a:endParaRPr lang="en-US" sz="1000" dirty="0">
              <a:effectLst/>
              <a:latin typeface="Arial" panose="020B0604020202020204" pitchFamily="34" charset="0"/>
              <a:ea typeface="Calibri" panose="020F0502020204030204" pitchFamily="34" charset="0"/>
              <a:cs typeface="Arial" panose="020B0604020202020204" pitchFamily="34" charset="0"/>
            </a:endParaRPr>
          </a:p>
        </p:txBody>
      </p:sp>
      <p:sp>
        <p:nvSpPr>
          <p:cNvPr id="18" name="TextBox 17">
            <a:extLst>
              <a:ext uri="{FF2B5EF4-FFF2-40B4-BE49-F238E27FC236}">
                <a16:creationId xmlns:a16="http://schemas.microsoft.com/office/drawing/2014/main" id="{BC9626A4-AC57-3402-A68D-97F106FD6868}"/>
              </a:ext>
            </a:extLst>
          </p:cNvPr>
          <p:cNvSpPr txBox="1"/>
          <p:nvPr/>
        </p:nvSpPr>
        <p:spPr>
          <a:xfrm>
            <a:off x="5948168" y="2778025"/>
            <a:ext cx="877276" cy="553998"/>
          </a:xfrm>
          <a:prstGeom prst="rect">
            <a:avLst/>
          </a:prstGeom>
          <a:noFill/>
        </p:spPr>
        <p:txBody>
          <a:bodyPr wrap="square">
            <a:spAutoFit/>
          </a:bodyPr>
          <a:lstStyle/>
          <a:p>
            <a:r>
              <a:rPr lang="en-US" sz="1000" dirty="0">
                <a:effectLst/>
                <a:latin typeface="Arial" panose="020B0604020202020204" pitchFamily="34" charset="0"/>
                <a:ea typeface="Calibri" panose="020F0502020204030204" pitchFamily="34" charset="0"/>
                <a:cs typeface="Arial" panose="020B0604020202020204" pitchFamily="34" charset="0"/>
              </a:rPr>
              <a:t>AFR, KLM, BEL</a:t>
            </a:r>
            <a:r>
              <a:rPr lang="en-US" sz="1000" dirty="0">
                <a:latin typeface="Arial" panose="020B0604020202020204" pitchFamily="34" charset="0"/>
                <a:ea typeface="Calibri" panose="020F0502020204030204" pitchFamily="34" charset="0"/>
                <a:cs typeface="Arial" panose="020B0604020202020204" pitchFamily="34" charset="0"/>
              </a:rPr>
              <a:t>, </a:t>
            </a:r>
            <a:r>
              <a:rPr lang="en-US" sz="1000" dirty="0">
                <a:effectLst/>
                <a:latin typeface="Arial" panose="020B0604020202020204" pitchFamily="34" charset="0"/>
                <a:ea typeface="Calibri" panose="020F0502020204030204" pitchFamily="34" charset="0"/>
                <a:cs typeface="Arial" panose="020B0604020202020204" pitchFamily="34" charset="0"/>
              </a:rPr>
              <a:t>BAW, CRL</a:t>
            </a:r>
          </a:p>
        </p:txBody>
      </p:sp>
      <p:sp>
        <p:nvSpPr>
          <p:cNvPr id="19" name="TextBox 18">
            <a:extLst>
              <a:ext uri="{FF2B5EF4-FFF2-40B4-BE49-F238E27FC236}">
                <a16:creationId xmlns:a16="http://schemas.microsoft.com/office/drawing/2014/main" id="{3DED850C-7753-0430-2670-A731D23BD2B8}"/>
              </a:ext>
            </a:extLst>
          </p:cNvPr>
          <p:cNvSpPr txBox="1"/>
          <p:nvPr/>
        </p:nvSpPr>
        <p:spPr>
          <a:xfrm>
            <a:off x="2677142" y="2680212"/>
            <a:ext cx="878858" cy="553998"/>
          </a:xfrm>
          <a:prstGeom prst="rect">
            <a:avLst/>
          </a:prstGeom>
          <a:noFill/>
        </p:spPr>
        <p:txBody>
          <a:bodyPr wrap="square">
            <a:spAutoFit/>
          </a:bodyPr>
          <a:lstStyle/>
          <a:p>
            <a:r>
              <a:rPr lang="en-US" sz="1000" dirty="0">
                <a:effectLst/>
                <a:latin typeface="Arial" panose="020B0604020202020204" pitchFamily="34" charset="0"/>
                <a:ea typeface="Calibri" panose="020F0502020204030204" pitchFamily="34" charset="0"/>
                <a:cs typeface="Arial" panose="020B0604020202020204" pitchFamily="34" charset="0"/>
              </a:rPr>
              <a:t>RYR, EZY, EXS</a:t>
            </a:r>
            <a:r>
              <a:rPr lang="en-US" sz="1000" dirty="0">
                <a:latin typeface="Arial" panose="020B0604020202020204" pitchFamily="34" charset="0"/>
                <a:ea typeface="Calibri" panose="020F0502020204030204" pitchFamily="34" charset="0"/>
                <a:cs typeface="Arial" panose="020B0604020202020204" pitchFamily="34" charset="0"/>
              </a:rPr>
              <a:t>, </a:t>
            </a:r>
            <a:r>
              <a:rPr lang="en-US" sz="1000" dirty="0">
                <a:effectLst/>
                <a:latin typeface="Arial" panose="020B0604020202020204" pitchFamily="34" charset="0"/>
                <a:ea typeface="Calibri" panose="020F0502020204030204" pitchFamily="34" charset="0"/>
                <a:cs typeface="Arial" panose="020B0604020202020204" pitchFamily="34" charset="0"/>
              </a:rPr>
              <a:t>EJU, CFE</a:t>
            </a:r>
            <a:r>
              <a:rPr lang="en-US" sz="1000" dirty="0">
                <a:latin typeface="Arial" panose="020B0604020202020204" pitchFamily="34" charset="0"/>
                <a:ea typeface="Calibri" panose="020F0502020204030204" pitchFamily="34" charset="0"/>
                <a:cs typeface="Arial" panose="020B0604020202020204" pitchFamily="34" charset="0"/>
              </a:rPr>
              <a:t>, </a:t>
            </a:r>
            <a:r>
              <a:rPr lang="en-US" sz="1000" dirty="0">
                <a:effectLst/>
                <a:latin typeface="Arial" panose="020B0604020202020204" pitchFamily="34" charset="0"/>
                <a:ea typeface="Calibri" panose="020F0502020204030204" pitchFamily="34" charset="0"/>
                <a:cs typeface="Arial" panose="020B0604020202020204" pitchFamily="34" charset="0"/>
              </a:rPr>
              <a:t>TOM</a:t>
            </a:r>
          </a:p>
        </p:txBody>
      </p:sp>
      <p:sp>
        <p:nvSpPr>
          <p:cNvPr id="21" name="TextBox 20">
            <a:extLst>
              <a:ext uri="{FF2B5EF4-FFF2-40B4-BE49-F238E27FC236}">
                <a16:creationId xmlns:a16="http://schemas.microsoft.com/office/drawing/2014/main" id="{D4579214-1224-E1E2-DD48-97E576A2E104}"/>
              </a:ext>
            </a:extLst>
          </p:cNvPr>
          <p:cNvSpPr txBox="1"/>
          <p:nvPr/>
        </p:nvSpPr>
        <p:spPr>
          <a:xfrm>
            <a:off x="3518081" y="1992010"/>
            <a:ext cx="915840" cy="400110"/>
          </a:xfrm>
          <a:prstGeom prst="rect">
            <a:avLst/>
          </a:prstGeom>
          <a:noFill/>
        </p:spPr>
        <p:txBody>
          <a:bodyPr wrap="square">
            <a:spAutoFit/>
          </a:bodyPr>
          <a:lstStyle/>
          <a:p>
            <a:r>
              <a:rPr lang="en-US" sz="1000" dirty="0">
                <a:effectLst/>
                <a:latin typeface="Arial" panose="020B0604020202020204" pitchFamily="34" charset="0"/>
                <a:ea typeface="Calibri" panose="020F0502020204030204" pitchFamily="34" charset="0"/>
                <a:cs typeface="Arial" panose="020B0604020202020204" pitchFamily="34" charset="0"/>
              </a:rPr>
              <a:t>RYR, EZY, EXS</a:t>
            </a:r>
          </a:p>
        </p:txBody>
      </p:sp>
      <p:sp>
        <p:nvSpPr>
          <p:cNvPr id="6" name="TextBox 5">
            <a:extLst>
              <a:ext uri="{FF2B5EF4-FFF2-40B4-BE49-F238E27FC236}">
                <a16:creationId xmlns:a16="http://schemas.microsoft.com/office/drawing/2014/main" id="{56FF32EE-8D1E-D378-A69B-61C6F696FC51}"/>
              </a:ext>
            </a:extLst>
          </p:cNvPr>
          <p:cNvSpPr txBox="1"/>
          <p:nvPr/>
        </p:nvSpPr>
        <p:spPr>
          <a:xfrm>
            <a:off x="3147482" y="5876965"/>
            <a:ext cx="877277" cy="553998"/>
          </a:xfrm>
          <a:prstGeom prst="rect">
            <a:avLst/>
          </a:prstGeom>
          <a:noFill/>
        </p:spPr>
        <p:txBody>
          <a:bodyPr wrap="square">
            <a:spAutoFit/>
          </a:bodyPr>
          <a:lstStyle/>
          <a:p>
            <a:r>
              <a:rPr lang="en-US" sz="1000" dirty="0">
                <a:effectLst/>
                <a:latin typeface="Arial" panose="020B0604020202020204" pitchFamily="34" charset="0"/>
                <a:ea typeface="Calibri" panose="020F0502020204030204" pitchFamily="34" charset="0"/>
                <a:cs typeface="Arial" panose="020B0604020202020204" pitchFamily="34" charset="0"/>
              </a:rPr>
              <a:t>RYR, MAC, SZN, EJU</a:t>
            </a:r>
          </a:p>
          <a:p>
            <a:endParaRPr lang="en-US" sz="1000" dirty="0">
              <a:effectLst/>
              <a:latin typeface="Arial" panose="020B0604020202020204" pitchFamily="34" charset="0"/>
              <a:ea typeface="Calibri" panose="020F0502020204030204" pitchFamily="34" charset="0"/>
              <a:cs typeface="Arial" panose="020B0604020202020204" pitchFamily="34" charset="0"/>
            </a:endParaRPr>
          </a:p>
        </p:txBody>
      </p:sp>
      <p:sp>
        <p:nvSpPr>
          <p:cNvPr id="8" name="Title 1">
            <a:extLst>
              <a:ext uri="{FF2B5EF4-FFF2-40B4-BE49-F238E27FC236}">
                <a16:creationId xmlns:a16="http://schemas.microsoft.com/office/drawing/2014/main" id="{665AA67B-43DE-0675-D4F1-2AA2A752F4E5}"/>
              </a:ext>
            </a:extLst>
          </p:cNvPr>
          <p:cNvSpPr txBox="1">
            <a:spLocks/>
          </p:cNvSpPr>
          <p:nvPr/>
        </p:nvSpPr>
        <p:spPr>
          <a:xfrm>
            <a:off x="8289358" y="956961"/>
            <a:ext cx="1831076" cy="1035049"/>
          </a:xfrm>
          <a:prstGeom prst="rect">
            <a:avLst/>
          </a:prstGeom>
        </p:spPr>
        <p:txBody>
          <a:bodyPr/>
          <a:lstStyle>
            <a:lvl1pPr algn="l" defTabSz="457200" rtl="0" eaLnBrk="1" latinLnBrk="0" hangingPunct="1">
              <a:spcBef>
                <a:spcPct val="0"/>
              </a:spcBef>
              <a:buNone/>
              <a:defRPr sz="2400" b="1" i="0" kern="1200">
                <a:solidFill>
                  <a:schemeClr val="tx2"/>
                </a:solidFill>
                <a:latin typeface="Calibri"/>
                <a:ea typeface="+mj-ea"/>
                <a:cs typeface="Calibri"/>
              </a:defRPr>
            </a:lvl1pPr>
          </a:lstStyle>
          <a:p>
            <a:r>
              <a:rPr lang="en-GB" sz="3200" dirty="0"/>
              <a:t>DRAD (</a:t>
            </a:r>
            <a:r>
              <a:rPr lang="en-GB" sz="3200" i="1" dirty="0"/>
              <a:t>ENAIRE</a:t>
            </a:r>
            <a:r>
              <a:rPr lang="en-GB" sz="3200" dirty="0"/>
              <a:t>)</a:t>
            </a:r>
            <a:br>
              <a:rPr lang="en-GB" sz="3200" dirty="0"/>
            </a:br>
            <a:r>
              <a:rPr lang="en-GB" sz="2667" dirty="0"/>
              <a:t> </a:t>
            </a:r>
            <a:endParaRPr lang="en-GB" sz="3200" dirty="0"/>
          </a:p>
        </p:txBody>
      </p:sp>
      <p:sp>
        <p:nvSpPr>
          <p:cNvPr id="20" name="Title 1">
            <a:extLst>
              <a:ext uri="{FF2B5EF4-FFF2-40B4-BE49-F238E27FC236}">
                <a16:creationId xmlns:a16="http://schemas.microsoft.com/office/drawing/2014/main" id="{B6BE04E4-5A9D-DF80-B937-0B737C9F33E0}"/>
              </a:ext>
            </a:extLst>
          </p:cNvPr>
          <p:cNvSpPr txBox="1">
            <a:spLocks/>
          </p:cNvSpPr>
          <p:nvPr/>
        </p:nvSpPr>
        <p:spPr>
          <a:xfrm>
            <a:off x="7820787" y="2098750"/>
            <a:ext cx="4260566" cy="2767240"/>
          </a:xfrm>
          <a:prstGeom prst="rect">
            <a:avLst/>
          </a:prstGeom>
        </p:spPr>
        <p:txBody>
          <a:bodyPr/>
          <a:lstStyle>
            <a:lvl1pPr algn="l" defTabSz="457200" rtl="0" eaLnBrk="1" latinLnBrk="0" hangingPunct="1">
              <a:spcBef>
                <a:spcPct val="0"/>
              </a:spcBef>
              <a:buNone/>
              <a:defRPr sz="2400" b="1" i="0" kern="1200">
                <a:solidFill>
                  <a:schemeClr val="tx2"/>
                </a:solidFill>
                <a:latin typeface="Calibri"/>
                <a:ea typeface="+mj-ea"/>
                <a:cs typeface="Calibri"/>
              </a:defRPr>
            </a:lvl1pPr>
          </a:lstStyle>
          <a:p>
            <a:r>
              <a:rPr lang="en-US" sz="2000" b="0" u="sng" dirty="0"/>
              <a:t>SAAM (assumption DCT available H24) </a:t>
            </a:r>
          </a:p>
          <a:p>
            <a:r>
              <a:rPr lang="en-US" sz="2000" b="0" dirty="0"/>
              <a:t>The shortest route assignment </a:t>
            </a:r>
          </a:p>
          <a:p>
            <a:r>
              <a:rPr lang="en-US" sz="2000" b="0" dirty="0"/>
              <a:t>(2 – 8 July 2022) </a:t>
            </a:r>
          </a:p>
          <a:p>
            <a:endParaRPr lang="en-GB" sz="2000" b="0" dirty="0"/>
          </a:p>
          <a:p>
            <a:endParaRPr lang="en-GB" sz="2000" b="0" dirty="0"/>
          </a:p>
          <a:p>
            <a:r>
              <a:rPr lang="en-GB" sz="2000" b="0" dirty="0"/>
              <a:t>AO candidates per DCT option </a:t>
            </a:r>
          </a:p>
          <a:p>
            <a:r>
              <a:rPr lang="en-GB" sz="2000" b="0" dirty="0"/>
              <a:t>(at least 7 flights in a week)</a:t>
            </a:r>
          </a:p>
        </p:txBody>
      </p:sp>
    </p:spTree>
    <p:extLst>
      <p:ext uri="{BB962C8B-B14F-4D97-AF65-F5344CB8AC3E}">
        <p14:creationId xmlns:p14="http://schemas.microsoft.com/office/powerpoint/2010/main" val="3762943676"/>
      </p:ext>
    </p:extLst>
  </p:cSld>
  <p:clrMapOvr>
    <a:masterClrMapping/>
  </p:clrMapOvr>
  <p:transition>
    <p:fade/>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67F034DF-4E81-8BD9-0138-01CDB02FFDA4}"/>
              </a:ext>
            </a:extLst>
          </p:cNvPr>
          <p:cNvSpPr>
            <a:spLocks noGrp="1"/>
          </p:cNvSpPr>
          <p:nvPr>
            <p:ph type="ftr" sz="quarter" idx="10"/>
          </p:nvPr>
        </p:nvSpPr>
        <p:spPr/>
        <p:txBody>
          <a:bodyPr/>
          <a:lstStyle/>
          <a:p>
            <a:r>
              <a:rPr lang="en-GB" altLang="en-US" dirty="0"/>
              <a:t>Document Confidentiality Classification: White/Green/Amber/Red</a:t>
            </a:r>
          </a:p>
        </p:txBody>
      </p:sp>
      <p:sp>
        <p:nvSpPr>
          <p:cNvPr id="3" name="Slide Number Placeholder 2">
            <a:extLst>
              <a:ext uri="{FF2B5EF4-FFF2-40B4-BE49-F238E27FC236}">
                <a16:creationId xmlns:a16="http://schemas.microsoft.com/office/drawing/2014/main" id="{F83725A4-0D48-F472-B120-BFC80D99600A}"/>
              </a:ext>
            </a:extLst>
          </p:cNvPr>
          <p:cNvSpPr>
            <a:spLocks noGrp="1"/>
          </p:cNvSpPr>
          <p:nvPr>
            <p:ph type="sldNum" sz="quarter" idx="11"/>
          </p:nvPr>
        </p:nvSpPr>
        <p:spPr/>
        <p:txBody>
          <a:bodyPr/>
          <a:lstStyle/>
          <a:p>
            <a:fld id="{C768804C-8C27-42B2-8170-44828B68CAD5}" type="slidenum">
              <a:rPr lang="en-GB" altLang="en-US" smtClean="0"/>
              <a:pPr/>
              <a:t>9</a:t>
            </a:fld>
            <a:endParaRPr lang="en-GB" altLang="en-US" dirty="0"/>
          </a:p>
        </p:txBody>
      </p:sp>
      <p:pic>
        <p:nvPicPr>
          <p:cNvPr id="5" name="Picture 4">
            <a:extLst>
              <a:ext uri="{FF2B5EF4-FFF2-40B4-BE49-F238E27FC236}">
                <a16:creationId xmlns:a16="http://schemas.microsoft.com/office/drawing/2014/main" id="{774DEBA5-9A4E-E63D-677E-355BD483AF4C}"/>
              </a:ext>
            </a:extLst>
          </p:cNvPr>
          <p:cNvPicPr>
            <a:picLocks noChangeAspect="1"/>
          </p:cNvPicPr>
          <p:nvPr/>
        </p:nvPicPr>
        <p:blipFill>
          <a:blip r:embed="rId2"/>
          <a:stretch>
            <a:fillRect/>
          </a:stretch>
        </p:blipFill>
        <p:spPr>
          <a:xfrm>
            <a:off x="521135" y="1098698"/>
            <a:ext cx="11273915" cy="4965750"/>
          </a:xfrm>
          <a:prstGeom prst="rect">
            <a:avLst/>
          </a:prstGeom>
        </p:spPr>
      </p:pic>
      <p:sp>
        <p:nvSpPr>
          <p:cNvPr id="6" name="Title 1">
            <a:extLst>
              <a:ext uri="{FF2B5EF4-FFF2-40B4-BE49-F238E27FC236}">
                <a16:creationId xmlns:a16="http://schemas.microsoft.com/office/drawing/2014/main" id="{9BA7262A-A606-9658-8A38-A2B9B0F16F7C}"/>
              </a:ext>
            </a:extLst>
          </p:cNvPr>
          <p:cNvSpPr txBox="1">
            <a:spLocks/>
          </p:cNvSpPr>
          <p:nvPr/>
        </p:nvSpPr>
        <p:spPr>
          <a:xfrm>
            <a:off x="609600" y="477839"/>
            <a:ext cx="9118600" cy="776287"/>
          </a:xfrm>
          <a:prstGeom prst="rect">
            <a:avLst/>
          </a:prstGeom>
        </p:spPr>
        <p:txBody>
          <a:bodyPr>
            <a:normAutofit/>
          </a:bodyPr>
          <a:lstStyle>
            <a:lvl1pPr algn="l" rtl="0" eaLnBrk="1" fontAlgn="base" hangingPunct="1">
              <a:spcBef>
                <a:spcPct val="0"/>
              </a:spcBef>
              <a:spcAft>
                <a:spcPct val="0"/>
              </a:spcAft>
              <a:defRPr sz="2800">
                <a:solidFill>
                  <a:srgbClr val="003366"/>
                </a:solidFill>
                <a:latin typeface="+mj-lt"/>
                <a:ea typeface="+mj-ea"/>
                <a:cs typeface="+mj-cs"/>
              </a:defRPr>
            </a:lvl1pPr>
            <a:lvl2pPr algn="l" rtl="0" eaLnBrk="1" fontAlgn="base" hangingPunct="1">
              <a:spcBef>
                <a:spcPct val="0"/>
              </a:spcBef>
              <a:spcAft>
                <a:spcPct val="0"/>
              </a:spcAft>
              <a:defRPr sz="2400">
                <a:solidFill>
                  <a:srgbClr val="003366"/>
                </a:solidFill>
                <a:latin typeface="Arial" charset="0"/>
              </a:defRPr>
            </a:lvl2pPr>
            <a:lvl3pPr algn="l" rtl="0" eaLnBrk="1" fontAlgn="base" hangingPunct="1">
              <a:spcBef>
                <a:spcPct val="0"/>
              </a:spcBef>
              <a:spcAft>
                <a:spcPct val="0"/>
              </a:spcAft>
              <a:defRPr sz="2400">
                <a:solidFill>
                  <a:srgbClr val="003366"/>
                </a:solidFill>
                <a:latin typeface="Arial" charset="0"/>
              </a:defRPr>
            </a:lvl3pPr>
            <a:lvl4pPr algn="l" rtl="0" eaLnBrk="1" fontAlgn="base" hangingPunct="1">
              <a:spcBef>
                <a:spcPct val="0"/>
              </a:spcBef>
              <a:spcAft>
                <a:spcPct val="0"/>
              </a:spcAft>
              <a:defRPr sz="2400">
                <a:solidFill>
                  <a:srgbClr val="003366"/>
                </a:solidFill>
                <a:latin typeface="Arial" charset="0"/>
              </a:defRPr>
            </a:lvl4pPr>
            <a:lvl5pPr algn="l" rtl="0" eaLnBrk="1" fontAlgn="base" hangingPunct="1">
              <a:spcBef>
                <a:spcPct val="0"/>
              </a:spcBef>
              <a:spcAft>
                <a:spcPct val="0"/>
              </a:spcAft>
              <a:defRPr sz="2400">
                <a:solidFill>
                  <a:srgbClr val="003366"/>
                </a:solidFill>
                <a:latin typeface="Arial" charset="0"/>
              </a:defRPr>
            </a:lvl5pPr>
            <a:lvl6pPr marL="457200" algn="l" rtl="0" eaLnBrk="1" fontAlgn="base" hangingPunct="1">
              <a:spcBef>
                <a:spcPct val="0"/>
              </a:spcBef>
              <a:spcAft>
                <a:spcPct val="0"/>
              </a:spcAft>
              <a:defRPr sz="2400">
                <a:solidFill>
                  <a:srgbClr val="003366"/>
                </a:solidFill>
                <a:latin typeface="Arial" charset="0"/>
              </a:defRPr>
            </a:lvl6pPr>
            <a:lvl7pPr marL="914400" algn="l" rtl="0" eaLnBrk="1" fontAlgn="base" hangingPunct="1">
              <a:spcBef>
                <a:spcPct val="0"/>
              </a:spcBef>
              <a:spcAft>
                <a:spcPct val="0"/>
              </a:spcAft>
              <a:defRPr sz="2400">
                <a:solidFill>
                  <a:srgbClr val="003366"/>
                </a:solidFill>
                <a:latin typeface="Arial" charset="0"/>
              </a:defRPr>
            </a:lvl7pPr>
            <a:lvl8pPr marL="1371600" algn="l" rtl="0" eaLnBrk="1" fontAlgn="base" hangingPunct="1">
              <a:spcBef>
                <a:spcPct val="0"/>
              </a:spcBef>
              <a:spcAft>
                <a:spcPct val="0"/>
              </a:spcAft>
              <a:defRPr sz="2400">
                <a:solidFill>
                  <a:srgbClr val="003366"/>
                </a:solidFill>
                <a:latin typeface="Arial" charset="0"/>
              </a:defRPr>
            </a:lvl8pPr>
            <a:lvl9pPr marL="1828800" algn="l" rtl="0" eaLnBrk="1" fontAlgn="base" hangingPunct="1">
              <a:spcBef>
                <a:spcPct val="0"/>
              </a:spcBef>
              <a:spcAft>
                <a:spcPct val="0"/>
              </a:spcAft>
              <a:defRPr sz="2400">
                <a:solidFill>
                  <a:srgbClr val="003366"/>
                </a:solidFill>
                <a:latin typeface="Arial" charset="0"/>
              </a:defRPr>
            </a:lvl9pPr>
          </a:lstStyle>
          <a:p>
            <a:r>
              <a:rPr lang="en-GB" kern="0" dirty="0"/>
              <a:t>DRAD example and AUP execution timeline</a:t>
            </a:r>
          </a:p>
        </p:txBody>
      </p:sp>
    </p:spTree>
    <p:extLst>
      <p:ext uri="{BB962C8B-B14F-4D97-AF65-F5344CB8AC3E}">
        <p14:creationId xmlns:p14="http://schemas.microsoft.com/office/powerpoint/2010/main" val="3268674531"/>
      </p:ext>
    </p:extLst>
  </p:cSld>
  <p:clrMapOvr>
    <a:masterClrMapping/>
  </p:clrMapOvr>
  <p:transition>
    <p:fade/>
  </p:transition>
</p:sld>
</file>

<file path=ppt/theme/theme1.xml><?xml version="1.0" encoding="utf-8"?>
<a:theme xmlns:a="http://schemas.openxmlformats.org/drawingml/2006/main" name="CORPORATE-template-2019">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16-9 CORPORATE PPT Template.pptx" id="{D77DDF82-C2B9-4D1F-8B3E-C2E52E9F0F53}" vid="{69F4AB76-7CCA-463E-9E99-3172E2EE8B45}"/>
    </a:ext>
  </a:extLst>
</a:theme>
</file>

<file path=ppt/theme/theme2.xml><?xml version="1.0" encoding="utf-8"?>
<a:theme xmlns:a="http://schemas.openxmlformats.org/drawingml/2006/main" name="1_CORPORATE-template-2019">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16-9 CORPORATE PPT Template.pptx" id="{D77DDF82-C2B9-4D1F-8B3E-C2E52E9F0F53}" vid="{69F4AB76-7CCA-463E-9E99-3172E2EE8B45}"/>
    </a:ext>
  </a:ext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2468E22C03A06747A09C1FA8AF6D29FD" ma:contentTypeVersion="10" ma:contentTypeDescription="Create a new document." ma:contentTypeScope="" ma:versionID="c5d512e8a3c59fa64ab4113c6ae72f60">
  <xsd:schema xmlns:xsd="http://www.w3.org/2001/XMLSchema" xmlns:xs="http://www.w3.org/2001/XMLSchema" xmlns:p="http://schemas.microsoft.com/office/2006/metadata/properties" xmlns:ns2="52555810-2b65-42d1-ae71-658651cb707e" xmlns:ns3="http://schemas.microsoft.com/sharepoint/v4" targetNamespace="http://schemas.microsoft.com/office/2006/metadata/properties" ma:root="true" ma:fieldsID="36b7129eb7a78fe6bcadc5ec07df6789" ns2:_="" ns3:_="">
    <xsd:import namespace="52555810-2b65-42d1-ae71-658651cb707e"/>
    <xsd:import namespace="http://schemas.microsoft.com/sharepoint/v4"/>
    <xsd:element name="properties">
      <xsd:complexType>
        <xsd:sequence>
          <xsd:element name="documentManagement">
            <xsd:complexType>
              <xsd:all>
                <xsd:element ref="ns2:Circa_x0020_Author" minOccurs="0"/>
                <xsd:element ref="ns2:Item" minOccurs="0"/>
                <xsd:element ref="ns2:Agenda_x0020_item" minOccurs="0"/>
                <xsd:element ref="ns2:Issue_x0020_Date" minOccurs="0"/>
                <xsd:element ref="ns2:Circa_x0020_Version" minOccurs="0"/>
                <xsd:element ref="ns2:Reference" minOccurs="0"/>
                <xsd:element ref="ns2:Language" minOccurs="0"/>
                <xsd:element ref="ns2:Status" minOccurs="0"/>
                <xsd:element ref="ns3:IconOverlay"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52555810-2b65-42d1-ae71-658651cb707e" elementFormDefault="qualified">
    <xsd:import namespace="http://schemas.microsoft.com/office/2006/documentManagement/types"/>
    <xsd:import namespace="http://schemas.microsoft.com/office/infopath/2007/PartnerControls"/>
    <xsd:element name="Circa_x0020_Author" ma:index="1" nillable="true" ma:displayName="Document Author" ma:internalName="Circa_x0020_Author">
      <xsd:simpleType>
        <xsd:restriction base="dms:Text">
          <xsd:maxLength value="255"/>
        </xsd:restriction>
      </xsd:simpleType>
    </xsd:element>
    <xsd:element name="Item" ma:index="2" nillable="true" ma:displayName="Item" ma:internalName="Item">
      <xsd:simpleType>
        <xsd:restriction base="dms:Text">
          <xsd:maxLength value="255"/>
        </xsd:restriction>
      </xsd:simpleType>
    </xsd:element>
    <xsd:element name="Agenda_x0020_item" ma:index="3" nillable="true" ma:displayName="Agenda item" ma:internalName="Agenda_x0020_item">
      <xsd:simpleType>
        <xsd:restriction base="dms:Text">
          <xsd:maxLength value="255"/>
        </xsd:restriction>
      </xsd:simpleType>
    </xsd:element>
    <xsd:element name="Issue_x0020_Date" ma:index="4" nillable="true" ma:displayName="Issue Date" ma:format="DateOnly" ma:internalName="Issue_x0020_Date">
      <xsd:simpleType>
        <xsd:restriction base="dms:DateTime"/>
      </xsd:simpleType>
    </xsd:element>
    <xsd:element name="Circa_x0020_Version" ma:index="6" nillable="true" ma:displayName="Document Version" ma:internalName="Circa_x0020_Version">
      <xsd:simpleType>
        <xsd:restriction base="dms:Text">
          <xsd:maxLength value="255"/>
        </xsd:restriction>
      </xsd:simpleType>
    </xsd:element>
    <xsd:element name="Reference" ma:index="8" nillable="true" ma:displayName="Reference" ma:internalName="Reference">
      <xsd:simpleType>
        <xsd:restriction base="dms:Text"/>
      </xsd:simpleType>
    </xsd:element>
    <xsd:element name="Language" ma:index="9" nillable="true" ma:displayName="Language" ma:internalName="Language">
      <xsd:simpleType>
        <xsd:restriction base="dms:Text"/>
      </xsd:simpleType>
    </xsd:element>
    <xsd:element name="Status" ma:index="10" nillable="true" ma:displayName="Status" ma:internalName="Status">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4" elementFormDefault="qualified">
    <xsd:import namespace="http://schemas.microsoft.com/office/2006/documentManagement/types"/>
    <xsd:import namespace="http://schemas.microsoft.com/office/infopath/2007/PartnerControls"/>
    <xsd:element name="IconOverlay" ma:index="17" nillable="true" ma:displayName="IconOverlay" ma:hidden="true" ma:internalName="IconOverlay">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13" ma:displayName="Content Type"/>
        <xsd:element ref="dc:title" minOccurs="0" maxOccurs="1" ma:index="5" ma:displayName="Title"/>
        <xsd:element ref="dc:subject" minOccurs="0" maxOccurs="1"/>
        <xsd:element ref="dc:description" minOccurs="0" maxOccurs="1"/>
        <xsd:element name="keywords" minOccurs="0" maxOccurs="1" type="xsd:string" ma:index="7" ma:displayName="Keywords"/>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Item xmlns="52555810-2b65-42d1-ae71-658651cb707e" xsi:nil="true"/>
    <Issue_x0020_Date xmlns="52555810-2b65-42d1-ae71-658651cb707e" xsi:nil="true"/>
    <IconOverlay xmlns="http://schemas.microsoft.com/sharepoint/v4" xsi:nil="true"/>
    <Language xmlns="52555810-2b65-42d1-ae71-658651cb707e" xsi:nil="true"/>
    <Circa_x0020_Version xmlns="52555810-2b65-42d1-ae71-658651cb707e" xsi:nil="true"/>
    <Status xmlns="52555810-2b65-42d1-ae71-658651cb707e" xsi:nil="true"/>
    <Circa_x0020_Author xmlns="52555810-2b65-42d1-ae71-658651cb707e">Pino ACAMPORA</Circa_x0020_Author>
    <Agenda_x0020_item xmlns="52555810-2b65-42d1-ae71-658651cb707e">4</Agenda_x0020_item>
    <Reference xmlns="52555810-2b65-42d1-ae71-658651cb707e" xsi:nil="true"/>
  </documentManagement>
</p:properties>
</file>

<file path=customXml/itemProps1.xml><?xml version="1.0" encoding="utf-8"?>
<ds:datastoreItem xmlns:ds="http://schemas.openxmlformats.org/officeDocument/2006/customXml" ds:itemID="{1F1026F3-ABBF-4C06-8527-4C3EAEB5CCFF}">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52555810-2b65-42d1-ae71-658651cb707e"/>
    <ds:schemaRef ds:uri="http://schemas.microsoft.com/sharepoint/v4"/>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1512A738-2292-4EAF-84DC-89D57917A848}">
  <ds:schemaRefs>
    <ds:schemaRef ds:uri="http://schemas.microsoft.com/sharepoint/v3/contenttype/forms"/>
  </ds:schemaRefs>
</ds:datastoreItem>
</file>

<file path=customXml/itemProps3.xml><?xml version="1.0" encoding="utf-8"?>
<ds:datastoreItem xmlns:ds="http://schemas.openxmlformats.org/officeDocument/2006/customXml" ds:itemID="{0BF0EAC2-059A-494C-A548-18DDECCC24F3}">
  <ds:schemaRefs>
    <ds:schemaRef ds:uri="http://schemas.microsoft.com/sharepoint/v4"/>
    <ds:schemaRef ds:uri="http://purl.org/dc/terms/"/>
    <ds:schemaRef ds:uri="http://schemas.microsoft.com/office/infopath/2007/PartnerControls"/>
    <ds:schemaRef ds:uri="http://schemas.microsoft.com/office/2006/documentManagement/types"/>
    <ds:schemaRef ds:uri="http://schemas.microsoft.com/office/2006/metadata/properties"/>
    <ds:schemaRef ds:uri="http://purl.org/dc/elements/1.1/"/>
    <ds:schemaRef ds:uri="http://schemas.openxmlformats.org/package/2006/metadata/core-properties"/>
    <ds:schemaRef ds:uri="52555810-2b65-42d1-ae71-658651cb707e"/>
    <ds:schemaRef ds:uri="http://www.w3.org/XML/1998/namespace"/>
    <ds:schemaRef ds:uri="http://purl.org/dc/dcmitype/"/>
  </ds:schemaRefs>
</ds:datastoreItem>
</file>

<file path=docProps/app.xml><?xml version="1.0" encoding="utf-8"?>
<Properties xmlns="http://schemas.openxmlformats.org/officeDocument/2006/extended-properties" xmlns:vt="http://schemas.openxmlformats.org/officeDocument/2006/docPropsVTypes">
  <Template>16-9 CORPORATE PPT Template</Template>
  <TotalTime>39760</TotalTime>
  <Words>1219</Words>
  <Application>Microsoft Office PowerPoint</Application>
  <PresentationFormat>Widescreen</PresentationFormat>
  <Paragraphs>222</Paragraphs>
  <Slides>12</Slides>
  <Notes>1</Notes>
  <HiddenSlides>0</HiddenSlides>
  <MMClips>0</MMClips>
  <ScaleCrop>false</ScaleCrop>
  <HeadingPairs>
    <vt:vector size="6" baseType="variant">
      <vt:variant>
        <vt:lpstr>Fonts Used</vt:lpstr>
      </vt:variant>
      <vt:variant>
        <vt:i4>4</vt:i4>
      </vt:variant>
      <vt:variant>
        <vt:lpstr>Theme</vt:lpstr>
      </vt:variant>
      <vt:variant>
        <vt:i4>2</vt:i4>
      </vt:variant>
      <vt:variant>
        <vt:lpstr>Slide Titles</vt:lpstr>
      </vt:variant>
      <vt:variant>
        <vt:i4>12</vt:i4>
      </vt:variant>
    </vt:vector>
  </HeadingPairs>
  <TitlesOfParts>
    <vt:vector size="18" baseType="lpstr">
      <vt:lpstr>Arial</vt:lpstr>
      <vt:lpstr>Calibri</vt:lpstr>
      <vt:lpstr>Roboto</vt:lpstr>
      <vt:lpstr>Wingdings</vt:lpstr>
      <vt:lpstr>CORPORATE-template-2019</vt:lpstr>
      <vt:lpstr>1_CORPORATE-template-2019</vt:lpstr>
      <vt:lpstr>PowerPoint Presentation</vt:lpstr>
      <vt:lpstr>PowerPoint Presentation</vt:lpstr>
      <vt:lpstr>PowerPoint Presentation</vt:lpstr>
      <vt:lpstr> AUP/EAUP-UUP/EUUP release example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Dynamic RAD evolution – EAUP  After NM Version 27.0 an extra tab will be available highlighting the available Dynamic Rad options in an extra tab. It will be used for OPS when the CFSPs/AOs and local ASM tools will complete the migration to the new functionalities.</vt:lpstr>
    </vt:vector>
  </TitlesOfParts>
  <Company>EUROCONTROL</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PPT Agenda Item 4</dc:title>
  <dc:creator>HAESEVOETS Guido</dc:creator>
  <cp:keywords/>
  <cp:lastModifiedBy>ACAMPORA Giuseppe</cp:lastModifiedBy>
  <cp:revision>343</cp:revision>
  <cp:lastPrinted>2022-01-28T12:38:08Z</cp:lastPrinted>
  <dcterms:created xsi:type="dcterms:W3CDTF">2021-10-06T09:34:23Z</dcterms:created>
  <dcterms:modified xsi:type="dcterms:W3CDTF">2022-10-28T09:30:58Z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0x0101002468E22C03A06747A09C1FA8AF6D29FD</vt:lpwstr>
  </property>
</Properties>
</file>